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2" r:id="rId2"/>
    <p:sldId id="380" r:id="rId3"/>
    <p:sldId id="505" r:id="rId4"/>
    <p:sldId id="503" r:id="rId5"/>
    <p:sldId id="502" r:id="rId6"/>
    <p:sldId id="508" r:id="rId7"/>
    <p:sldId id="501" r:id="rId8"/>
    <p:sldId id="506" r:id="rId9"/>
    <p:sldId id="507" r:id="rId10"/>
    <p:sldId id="509" r:id="rId11"/>
    <p:sldId id="510" r:id="rId12"/>
    <p:sldId id="511" r:id="rId13"/>
    <p:sldId id="432" r:id="rId14"/>
    <p:sldId id="403" r:id="rId15"/>
    <p:sldId id="487" r:id="rId16"/>
    <p:sldId id="488" r:id="rId17"/>
    <p:sldId id="486" r:id="rId18"/>
    <p:sldId id="485" r:id="rId19"/>
    <p:sldId id="492" r:id="rId20"/>
    <p:sldId id="493" r:id="rId21"/>
    <p:sldId id="494" r:id="rId22"/>
    <p:sldId id="433" r:id="rId23"/>
    <p:sldId id="498" r:id="rId24"/>
    <p:sldId id="500" r:id="rId25"/>
    <p:sldId id="496" r:id="rId26"/>
    <p:sldId id="495" r:id="rId27"/>
    <p:sldId id="497" r:id="rId28"/>
    <p:sldId id="499" r:id="rId29"/>
    <p:sldId id="267" r:id="rId30"/>
  </p:sldIdLst>
  <p:sldSz cx="7772400" cy="10058400"/>
  <p:notesSz cx="6858000" cy="9144000"/>
  <p:embeddedFontLst>
    <p:embeddedFont>
      <p:font typeface="APLPapaTroll" panose="02000603000000000000" pitchFamily="2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F0302020204030204" pitchFamily="34" charset="0"/>
      <p:regular r:id="rId36"/>
      <p: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CC"/>
    <a:srgbClr val="EB098E"/>
    <a:srgbClr val="5BF6F6"/>
    <a:srgbClr val="0FCCCC"/>
    <a:srgbClr val="ECA5FF"/>
    <a:srgbClr val="A32BC4"/>
    <a:srgbClr val="A4248A"/>
    <a:srgbClr val="FB98D2"/>
    <a:srgbClr val="F962BB"/>
    <a:srgbClr val="F9E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0BF57F-B95F-489E-8683-8966EBE51C5A}" v="418" dt="2023-05-05T18:34:45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07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2176" y="88"/>
      </p:cViewPr>
      <p:guideLst>
        <p:guide orient="horz" pos="3120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60BF57F-B95F-489E-8683-8966EBE51C5A}"/>
    <pc:docChg chg="custSel modSld">
      <pc:chgData name="Laura Oathout" userId="6ff55ba14486fe89" providerId="LiveId" clId="{860BF57F-B95F-489E-8683-8966EBE51C5A}" dt="2023-05-05T18:34:45.540" v="719"/>
      <pc:docMkLst>
        <pc:docMk/>
      </pc:docMkLst>
      <pc:sldChg chg="delSp mod setBg">
        <pc:chgData name="Laura Oathout" userId="6ff55ba14486fe89" providerId="LiveId" clId="{860BF57F-B95F-489E-8683-8966EBE51C5A}" dt="2023-05-05T18:34:45.540" v="719"/>
        <pc:sldMkLst>
          <pc:docMk/>
          <pc:sldMk cId="3961270686" sldId="267"/>
        </pc:sldMkLst>
        <pc:spChg chg="del">
          <ac:chgData name="Laura Oathout" userId="6ff55ba14486fe89" providerId="LiveId" clId="{860BF57F-B95F-489E-8683-8966EBE51C5A}" dt="2023-05-05T18:34:45.493" v="687"/>
          <ac:spMkLst>
            <pc:docMk/>
            <pc:sldMk cId="3961270686" sldId="267"/>
            <ac:spMk id="3" creationId="{2D026590-E554-621F-6C26-F3BB02F625C5}"/>
          </ac:spMkLst>
        </pc:spChg>
        <pc:spChg chg="del">
          <ac:chgData name="Laura Oathout" userId="6ff55ba14486fe89" providerId="LiveId" clId="{860BF57F-B95F-489E-8683-8966EBE51C5A}" dt="2023-05-05T18:34:45.493" v="689"/>
          <ac:spMkLst>
            <pc:docMk/>
            <pc:sldMk cId="3961270686" sldId="267"/>
            <ac:spMk id="11" creationId="{0FE23FD9-D8D0-427E-B8C4-00A4F9A7DCAF}"/>
          </ac:spMkLst>
        </pc:spChg>
        <pc:spChg chg="del">
          <ac:chgData name="Laura Oathout" userId="6ff55ba14486fe89" providerId="LiveId" clId="{860BF57F-B95F-489E-8683-8966EBE51C5A}" dt="2023-05-05T18:34:45.493" v="691"/>
          <ac:spMkLst>
            <pc:docMk/>
            <pc:sldMk cId="3961270686" sldId="267"/>
            <ac:spMk id="12" creationId="{0E945894-1F4B-F34E-4806-529B3E8B7EF0}"/>
          </ac:spMkLst>
        </pc:spChg>
        <pc:spChg chg="del">
          <ac:chgData name="Laura Oathout" userId="6ff55ba14486fe89" providerId="LiveId" clId="{860BF57F-B95F-489E-8683-8966EBE51C5A}" dt="2023-05-05T18:34:45.510" v="703"/>
          <ac:spMkLst>
            <pc:docMk/>
            <pc:sldMk cId="3961270686" sldId="267"/>
            <ac:spMk id="2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5.510" v="705"/>
          <ac:spMkLst>
            <pc:docMk/>
            <pc:sldMk cId="3961270686" sldId="267"/>
            <ac:spMk id="26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5.510" v="717"/>
          <ac:spMkLst>
            <pc:docMk/>
            <pc:sldMk cId="3961270686" sldId="267"/>
            <ac:spMk id="33" creationId="{8C3BA4A3-C8CF-F817-5920-68EB672B3609}"/>
          </ac:spMkLst>
        </pc:spChg>
        <pc:spChg chg="del">
          <ac:chgData name="Laura Oathout" userId="6ff55ba14486fe89" providerId="LiveId" clId="{860BF57F-B95F-489E-8683-8966EBE51C5A}" dt="2023-05-05T18:34:45.508" v="699"/>
          <ac:spMkLst>
            <pc:docMk/>
            <pc:sldMk cId="3961270686" sldId="267"/>
            <ac:spMk id="43" creationId="{C1E27412-F96A-35D8-0260-763855C54B49}"/>
          </ac:spMkLst>
        </pc:spChg>
        <pc:spChg chg="del">
          <ac:chgData name="Laura Oathout" userId="6ff55ba14486fe89" providerId="LiveId" clId="{860BF57F-B95F-489E-8683-8966EBE51C5A}" dt="2023-05-05T18:34:45.510" v="701"/>
          <ac:spMkLst>
            <pc:docMk/>
            <pc:sldMk cId="3961270686" sldId="267"/>
            <ac:spMk id="44" creationId="{75354343-9B56-D8F8-95B8-88CB4F5E7807}"/>
          </ac:spMkLst>
        </pc:spChg>
        <pc:spChg chg="del">
          <ac:chgData name="Laura Oathout" userId="6ff55ba14486fe89" providerId="LiveId" clId="{860BF57F-B95F-489E-8683-8966EBE51C5A}" dt="2023-05-05T18:34:45.493" v="693"/>
          <ac:spMkLst>
            <pc:docMk/>
            <pc:sldMk cId="3961270686" sldId="267"/>
            <ac:spMk id="45" creationId="{81C4CBA0-54E4-37F7-D124-7BA85E7A9471}"/>
          </ac:spMkLst>
        </pc:spChg>
        <pc:spChg chg="del">
          <ac:chgData name="Laura Oathout" userId="6ff55ba14486fe89" providerId="LiveId" clId="{860BF57F-B95F-489E-8683-8966EBE51C5A}" dt="2023-05-05T18:34:45.493" v="695"/>
          <ac:spMkLst>
            <pc:docMk/>
            <pc:sldMk cId="3961270686" sldId="267"/>
            <ac:spMk id="46" creationId="{FDA9402B-D65E-A386-964E-0802A859BFB7}"/>
          </ac:spMkLst>
        </pc:spChg>
        <pc:grpChg chg="del">
          <ac:chgData name="Laura Oathout" userId="6ff55ba14486fe89" providerId="LiveId" clId="{860BF57F-B95F-489E-8683-8966EBE51C5A}" dt="2023-05-05T18:34:45.493" v="697"/>
          <ac:grpSpMkLst>
            <pc:docMk/>
            <pc:sldMk cId="3961270686" sldId="267"/>
            <ac:grpSpMk id="42" creationId="{CB9AA0ED-2F39-7E62-49EA-11BB48023D3D}"/>
          </ac:grpSpMkLst>
        </pc:grpChg>
        <pc:picChg chg="del">
          <ac:chgData name="Laura Oathout" userId="6ff55ba14486fe89" providerId="LiveId" clId="{860BF57F-B95F-489E-8683-8966EBE51C5A}" dt="2023-05-05T18:34:45.493" v="683"/>
          <ac:picMkLst>
            <pc:docMk/>
            <pc:sldMk cId="3961270686" sldId="267"/>
            <ac:picMk id="4" creationId="{00000000-0000-0000-0000-000000000000}"/>
          </ac:picMkLst>
        </pc:picChg>
        <pc:picChg chg="del">
          <ac:chgData name="Laura Oathout" userId="6ff55ba14486fe89" providerId="LiveId" clId="{860BF57F-B95F-489E-8683-8966EBE51C5A}" dt="2023-05-05T18:34:45.493" v="685"/>
          <ac:picMkLst>
            <pc:docMk/>
            <pc:sldMk cId="3961270686" sldId="267"/>
            <ac:picMk id="5" creationId="{33C13AF3-C075-ABDD-C484-8B756060D80B}"/>
          </ac:picMkLst>
        </pc:picChg>
        <pc:picChg chg="del">
          <ac:chgData name="Laura Oathout" userId="6ff55ba14486fe89" providerId="LiveId" clId="{860BF57F-B95F-489E-8683-8966EBE51C5A}" dt="2023-05-05T18:34:45.510" v="707"/>
          <ac:picMkLst>
            <pc:docMk/>
            <pc:sldMk cId="3961270686" sldId="267"/>
            <ac:picMk id="15" creationId="{A40DBFDA-F6E7-9FDD-34E9-C9ED262FC6C8}"/>
          </ac:picMkLst>
        </pc:picChg>
        <pc:picChg chg="del">
          <ac:chgData name="Laura Oathout" userId="6ff55ba14486fe89" providerId="LiveId" clId="{860BF57F-B95F-489E-8683-8966EBE51C5A}" dt="2023-05-05T18:34:45.510" v="709"/>
          <ac:picMkLst>
            <pc:docMk/>
            <pc:sldMk cId="3961270686" sldId="267"/>
            <ac:picMk id="21" creationId="{1AAD7105-8E76-CE5B-6A29-1211C9881346}"/>
          </ac:picMkLst>
        </pc:picChg>
        <pc:picChg chg="del">
          <ac:chgData name="Laura Oathout" userId="6ff55ba14486fe89" providerId="LiveId" clId="{860BF57F-B95F-489E-8683-8966EBE51C5A}" dt="2023-05-05T18:34:45.510" v="711"/>
          <ac:picMkLst>
            <pc:docMk/>
            <pc:sldMk cId="3961270686" sldId="267"/>
            <ac:picMk id="24" creationId="{56A110F2-E073-8D51-3CA0-5B7DC0D389BC}"/>
          </ac:picMkLst>
        </pc:picChg>
        <pc:picChg chg="del">
          <ac:chgData name="Laura Oathout" userId="6ff55ba14486fe89" providerId="LiveId" clId="{860BF57F-B95F-489E-8683-8966EBE51C5A}" dt="2023-05-05T18:34:45.510" v="713"/>
          <ac:picMkLst>
            <pc:docMk/>
            <pc:sldMk cId="3961270686" sldId="267"/>
            <ac:picMk id="31" creationId="{B80C180D-8004-7C07-85DA-4FD63151097B}"/>
          </ac:picMkLst>
        </pc:picChg>
        <pc:picChg chg="del">
          <ac:chgData name="Laura Oathout" userId="6ff55ba14486fe89" providerId="LiveId" clId="{860BF57F-B95F-489E-8683-8966EBE51C5A}" dt="2023-05-05T18:34:45.510" v="715"/>
          <ac:picMkLst>
            <pc:docMk/>
            <pc:sldMk cId="3961270686" sldId="267"/>
            <ac:picMk id="32" creationId="{C6357AF2-7DD4-D6FE-9EA2-C1ACA820DEC1}"/>
          </ac:picMkLst>
        </pc:picChg>
      </pc:sldChg>
      <pc:sldChg chg="delSp mod setBg">
        <pc:chgData name="Laura Oathout" userId="6ff55ba14486fe89" providerId="LiveId" clId="{860BF57F-B95F-489E-8683-8966EBE51C5A}" dt="2023-05-05T18:34:44.343" v="49"/>
        <pc:sldMkLst>
          <pc:docMk/>
          <pc:sldMk cId="3389634291" sldId="380"/>
        </pc:sldMkLst>
        <pc:spChg chg="del">
          <ac:chgData name="Laura Oathout" userId="6ff55ba14486fe89" providerId="LiveId" clId="{860BF57F-B95F-489E-8683-8966EBE51C5A}" dt="2023-05-05T18:34:44.310" v="39"/>
          <ac:spMkLst>
            <pc:docMk/>
            <pc:sldMk cId="3389634291" sldId="380"/>
            <ac:spMk id="4" creationId="{73DD66DF-630B-4D5A-9F85-A96302383046}"/>
          </ac:spMkLst>
        </pc:spChg>
        <pc:spChg chg="del">
          <ac:chgData name="Laura Oathout" userId="6ff55ba14486fe89" providerId="LiveId" clId="{860BF57F-B95F-489E-8683-8966EBE51C5A}" dt="2023-05-05T18:34:44.319" v="47"/>
          <ac:spMkLst>
            <pc:docMk/>
            <pc:sldMk cId="3389634291" sldId="380"/>
            <ac:spMk id="11" creationId="{76B7B222-7D62-1C9D-6BD9-0061C34CE93B}"/>
          </ac:spMkLst>
        </pc:spChg>
        <pc:spChg chg="del">
          <ac:chgData name="Laura Oathout" userId="6ff55ba14486fe89" providerId="LiveId" clId="{860BF57F-B95F-489E-8683-8966EBE51C5A}" dt="2023-05-05T18:34:44.310" v="43"/>
          <ac:spMkLst>
            <pc:docMk/>
            <pc:sldMk cId="3389634291" sldId="380"/>
            <ac:spMk id="12" creationId="{41935F1B-6238-2E05-189B-F80EC93F4601}"/>
          </ac:spMkLst>
        </pc:spChg>
        <pc:picChg chg="del">
          <ac:chgData name="Laura Oathout" userId="6ff55ba14486fe89" providerId="LiveId" clId="{860BF57F-B95F-489E-8683-8966EBE51C5A}" dt="2023-05-05T18:34:44.310" v="37"/>
          <ac:picMkLst>
            <pc:docMk/>
            <pc:sldMk cId="3389634291" sldId="380"/>
            <ac:picMk id="5" creationId="{8F429E7B-1275-9135-6BD7-BBEAE3AA9B41}"/>
          </ac:picMkLst>
        </pc:picChg>
        <pc:picChg chg="del">
          <ac:chgData name="Laura Oathout" userId="6ff55ba14486fe89" providerId="LiveId" clId="{860BF57F-B95F-489E-8683-8966EBE51C5A}" dt="2023-05-05T18:34:44.310" v="41"/>
          <ac:picMkLst>
            <pc:docMk/>
            <pc:sldMk cId="3389634291" sldId="380"/>
            <ac:picMk id="9" creationId="{676F5F67-4B86-28F3-4125-44E1CD6E2F0E}"/>
          </ac:picMkLst>
        </pc:picChg>
        <pc:picChg chg="del">
          <ac:chgData name="Laura Oathout" userId="6ff55ba14486fe89" providerId="LiveId" clId="{860BF57F-B95F-489E-8683-8966EBE51C5A}" dt="2023-05-05T18:34:44.319" v="45"/>
          <ac:picMkLst>
            <pc:docMk/>
            <pc:sldMk cId="3389634291" sldId="380"/>
            <ac:picMk id="13" creationId="{5251A7E7-BC3D-F811-E5DE-015C7DDDBE0D}"/>
          </ac:picMkLst>
        </pc:picChg>
      </pc:sldChg>
      <pc:sldChg chg="delSp mod setBg">
        <pc:chgData name="Laura Oathout" userId="6ff55ba14486fe89" providerId="LiveId" clId="{860BF57F-B95F-489E-8683-8966EBE51C5A}" dt="2023-05-05T18:34:44.308" v="35"/>
        <pc:sldMkLst>
          <pc:docMk/>
          <pc:sldMk cId="1855348938" sldId="402"/>
        </pc:sldMkLst>
        <pc:spChg chg="del">
          <ac:chgData name="Laura Oathout" userId="6ff55ba14486fe89" providerId="LiveId" clId="{860BF57F-B95F-489E-8683-8966EBE51C5A}" dt="2023-05-05T18:34:44.229" v="9"/>
          <ac:spMkLst>
            <pc:docMk/>
            <pc:sldMk cId="1855348938" sldId="402"/>
            <ac:spMk id="6" creationId="{D37F7050-13D7-C3BF-D7B0-F0531E210D40}"/>
          </ac:spMkLst>
        </pc:spChg>
        <pc:spChg chg="del">
          <ac:chgData name="Laura Oathout" userId="6ff55ba14486fe89" providerId="LiveId" clId="{860BF57F-B95F-489E-8683-8966EBE51C5A}" dt="2023-05-05T18:34:44.229" v="5"/>
          <ac:spMkLst>
            <pc:docMk/>
            <pc:sldMk cId="1855348938" sldId="402"/>
            <ac:spMk id="7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229" v="7"/>
          <ac:spMkLst>
            <pc:docMk/>
            <pc:sldMk cId="1855348938" sldId="402"/>
            <ac:spMk id="8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244" v="19"/>
          <ac:spMkLst>
            <pc:docMk/>
            <pc:sldMk cId="1855348938" sldId="402"/>
            <ac:spMk id="16" creationId="{E658C692-BE55-7EE7-0D09-640F317A9DE2}"/>
          </ac:spMkLst>
        </pc:spChg>
        <pc:spChg chg="del">
          <ac:chgData name="Laura Oathout" userId="6ff55ba14486fe89" providerId="LiveId" clId="{860BF57F-B95F-489E-8683-8966EBE51C5A}" dt="2023-05-05T18:34:44.244" v="21"/>
          <ac:spMkLst>
            <pc:docMk/>
            <pc:sldMk cId="1855348938" sldId="402"/>
            <ac:spMk id="17" creationId="{1277A371-8BFD-E26B-CEEE-9EF3FA941B52}"/>
          </ac:spMkLst>
        </pc:spChg>
        <pc:spChg chg="del">
          <ac:chgData name="Laura Oathout" userId="6ff55ba14486fe89" providerId="LiveId" clId="{860BF57F-B95F-489E-8683-8966EBE51C5A}" dt="2023-05-05T18:34:44.229" v="17"/>
          <ac:spMkLst>
            <pc:docMk/>
            <pc:sldMk cId="1855348938" sldId="402"/>
            <ac:spMk id="20" creationId="{1386CD7A-8477-D10D-7D35-9AF25F18D217}"/>
          </ac:spMkLst>
        </pc:spChg>
        <pc:spChg chg="del">
          <ac:chgData name="Laura Oathout" userId="6ff55ba14486fe89" providerId="LiveId" clId="{860BF57F-B95F-489E-8683-8966EBE51C5A}" dt="2023-05-05T18:34:44.244" v="25"/>
          <ac:spMkLst>
            <pc:docMk/>
            <pc:sldMk cId="1855348938" sldId="402"/>
            <ac:spMk id="21" creationId="{8A310A46-AFE5-D9E7-6BE6-F3202644DAB5}"/>
          </ac:spMkLst>
        </pc:spChg>
        <pc:spChg chg="del">
          <ac:chgData name="Laura Oathout" userId="6ff55ba14486fe89" providerId="LiveId" clId="{860BF57F-B95F-489E-8683-8966EBE51C5A}" dt="2023-05-05T18:34:44.229" v="11"/>
          <ac:spMkLst>
            <pc:docMk/>
            <pc:sldMk cId="1855348938" sldId="402"/>
            <ac:spMk id="50" creationId="{59490F15-1626-238C-50F2-D7F13FA2B058}"/>
          </ac:spMkLst>
        </pc:spChg>
        <pc:picChg chg="del">
          <ac:chgData name="Laura Oathout" userId="6ff55ba14486fe89" providerId="LiveId" clId="{860BF57F-B95F-489E-8683-8966EBE51C5A}" dt="2023-05-05T18:34:44.229" v="13"/>
          <ac:picMkLst>
            <pc:docMk/>
            <pc:sldMk cId="1855348938" sldId="402"/>
            <ac:picMk id="4" creationId="{D500B9B2-D9C0-3340-2909-A6BBE7931D94}"/>
          </ac:picMkLst>
        </pc:picChg>
        <pc:picChg chg="del">
          <ac:chgData name="Laura Oathout" userId="6ff55ba14486fe89" providerId="LiveId" clId="{860BF57F-B95F-489E-8683-8966EBE51C5A}" dt="2023-05-05T18:34:44.244" v="23"/>
          <ac:picMkLst>
            <pc:docMk/>
            <pc:sldMk cId="1855348938" sldId="402"/>
            <ac:picMk id="5" creationId="{6865A921-B5E7-1746-ECC4-B0510E59C40B}"/>
          </ac:picMkLst>
        </pc:picChg>
        <pc:picChg chg="del">
          <ac:chgData name="Laura Oathout" userId="6ff55ba14486fe89" providerId="LiveId" clId="{860BF57F-B95F-489E-8683-8966EBE51C5A}" dt="2023-05-05T18:34:44.229" v="15"/>
          <ac:picMkLst>
            <pc:docMk/>
            <pc:sldMk cId="1855348938" sldId="402"/>
            <ac:picMk id="10" creationId="{A411B1B9-DFFE-7937-777C-D8817248C1F7}"/>
          </ac:picMkLst>
        </pc:picChg>
        <pc:picChg chg="del">
          <ac:chgData name="Laura Oathout" userId="6ff55ba14486fe89" providerId="LiveId" clId="{860BF57F-B95F-489E-8683-8966EBE51C5A}" dt="2023-05-05T18:34:44.226" v="1"/>
          <ac:picMkLst>
            <pc:docMk/>
            <pc:sldMk cId="1855348938" sldId="402"/>
            <ac:picMk id="11" creationId="{B3CCFEBA-1A53-8521-C3E6-25FECCFDF900}"/>
          </ac:picMkLst>
        </pc:picChg>
        <pc:picChg chg="del">
          <ac:chgData name="Laura Oathout" userId="6ff55ba14486fe89" providerId="LiveId" clId="{860BF57F-B95F-489E-8683-8966EBE51C5A}" dt="2023-05-05T18:34:44.244" v="27"/>
          <ac:picMkLst>
            <pc:docMk/>
            <pc:sldMk cId="1855348938" sldId="402"/>
            <ac:picMk id="23" creationId="{362E30EF-E31F-CFF1-8670-06EA269C3CE4}"/>
          </ac:picMkLst>
        </pc:picChg>
        <pc:picChg chg="del">
          <ac:chgData name="Laura Oathout" userId="6ff55ba14486fe89" providerId="LiveId" clId="{860BF57F-B95F-489E-8683-8966EBE51C5A}" dt="2023-05-05T18:34:44.244" v="29"/>
          <ac:picMkLst>
            <pc:docMk/>
            <pc:sldMk cId="1855348938" sldId="402"/>
            <ac:picMk id="24" creationId="{7BA6F8A4-F7AB-CF42-E0E5-E9374F43BD0B}"/>
          </ac:picMkLst>
        </pc:picChg>
        <pc:picChg chg="del">
          <ac:chgData name="Laura Oathout" userId="6ff55ba14486fe89" providerId="LiveId" clId="{860BF57F-B95F-489E-8683-8966EBE51C5A}" dt="2023-05-05T18:34:44.244" v="31"/>
          <ac:picMkLst>
            <pc:docMk/>
            <pc:sldMk cId="1855348938" sldId="402"/>
            <ac:picMk id="26" creationId="{BBA3F102-5230-9447-C871-8194BBE7A660}"/>
          </ac:picMkLst>
        </pc:picChg>
        <pc:picChg chg="del">
          <ac:chgData name="Laura Oathout" userId="6ff55ba14486fe89" providerId="LiveId" clId="{860BF57F-B95F-489E-8683-8966EBE51C5A}" dt="2023-05-05T18:34:44.244" v="33"/>
          <ac:picMkLst>
            <pc:docMk/>
            <pc:sldMk cId="1855348938" sldId="402"/>
            <ac:picMk id="39" creationId="{5EF9DB71-1E1C-E70B-187B-A4E1B8CAF0AE}"/>
          </ac:picMkLst>
        </pc:picChg>
        <pc:picChg chg="del">
          <ac:chgData name="Laura Oathout" userId="6ff55ba14486fe89" providerId="LiveId" clId="{860BF57F-B95F-489E-8683-8966EBE51C5A}" dt="2023-05-05T18:34:44.226" v="3"/>
          <ac:picMkLst>
            <pc:docMk/>
            <pc:sldMk cId="1855348938" sldId="402"/>
            <ac:picMk id="48" creationId="{2B93548B-533B-C7F5-F198-D8AEA8D3DB33}"/>
          </ac:picMkLst>
        </pc:picChg>
      </pc:sldChg>
      <pc:sldChg chg="delSp mod setBg">
        <pc:chgData name="Laura Oathout" userId="6ff55ba14486fe89" providerId="LiveId" clId="{860BF57F-B95F-489E-8683-8966EBE51C5A}" dt="2023-05-05T18:34:44.861" v="245"/>
        <pc:sldMkLst>
          <pc:docMk/>
          <pc:sldMk cId="948161792" sldId="403"/>
        </pc:sldMkLst>
        <pc:spChg chg="del">
          <ac:chgData name="Laura Oathout" userId="6ff55ba14486fe89" providerId="LiveId" clId="{860BF57F-B95F-489E-8683-8966EBE51C5A}" dt="2023-05-05T18:34:44.813" v="215"/>
          <ac:spMkLst>
            <pc:docMk/>
            <pc:sldMk cId="948161792" sldId="403"/>
            <ac:spMk id="5" creationId="{903F72DA-56A8-D39B-637E-E52D35E4DF5C}"/>
          </ac:spMkLst>
        </pc:spChg>
        <pc:spChg chg="del">
          <ac:chgData name="Laura Oathout" userId="6ff55ba14486fe89" providerId="LiveId" clId="{860BF57F-B95F-489E-8683-8966EBE51C5A}" dt="2023-05-05T18:34:44.813" v="217"/>
          <ac:spMkLst>
            <pc:docMk/>
            <pc:sldMk cId="948161792" sldId="403"/>
            <ac:spMk id="7" creationId="{2DC708D2-9672-4E31-5130-42BC2E0490CA}"/>
          </ac:spMkLst>
        </pc:spChg>
        <pc:spChg chg="del">
          <ac:chgData name="Laura Oathout" userId="6ff55ba14486fe89" providerId="LiveId" clId="{860BF57F-B95F-489E-8683-8966EBE51C5A}" dt="2023-05-05T18:34:44.813" v="219"/>
          <ac:spMkLst>
            <pc:docMk/>
            <pc:sldMk cId="948161792" sldId="403"/>
            <ac:spMk id="8" creationId="{08C2877F-A71D-4684-AC11-E1BCFE7D2941}"/>
          </ac:spMkLst>
        </pc:spChg>
        <pc:spChg chg="del">
          <ac:chgData name="Laura Oathout" userId="6ff55ba14486fe89" providerId="LiveId" clId="{860BF57F-B95F-489E-8683-8966EBE51C5A}" dt="2023-05-05T18:34:44.829" v="233"/>
          <ac:spMkLst>
            <pc:docMk/>
            <pc:sldMk cId="948161792" sldId="403"/>
            <ac:spMk id="10" creationId="{B878BE1C-3CCC-DB66-3E83-CE5403A90A47}"/>
          </ac:spMkLst>
        </pc:spChg>
        <pc:spChg chg="del">
          <ac:chgData name="Laura Oathout" userId="6ff55ba14486fe89" providerId="LiveId" clId="{860BF57F-B95F-489E-8683-8966EBE51C5A}" dt="2023-05-05T18:34:44.829" v="237"/>
          <ac:spMkLst>
            <pc:docMk/>
            <pc:sldMk cId="948161792" sldId="403"/>
            <ac:spMk id="32" creationId="{E7E7DC38-B1E9-5FBE-1D2E-8B8BD4C054C0}"/>
          </ac:spMkLst>
        </pc:spChg>
        <pc:spChg chg="del">
          <ac:chgData name="Laura Oathout" userId="6ff55ba14486fe89" providerId="LiveId" clId="{860BF57F-B95F-489E-8683-8966EBE51C5A}" dt="2023-05-05T18:34:44.829" v="239"/>
          <ac:spMkLst>
            <pc:docMk/>
            <pc:sldMk cId="948161792" sldId="403"/>
            <ac:spMk id="35" creationId="{1A9ED8AE-BA0F-6C5B-FDB5-4A2F30F58AC8}"/>
          </ac:spMkLst>
        </pc:spChg>
        <pc:spChg chg="del">
          <ac:chgData name="Laura Oathout" userId="6ff55ba14486fe89" providerId="LiveId" clId="{860BF57F-B95F-489E-8683-8966EBE51C5A}" dt="2023-05-05T18:34:44.829" v="241"/>
          <ac:spMkLst>
            <pc:docMk/>
            <pc:sldMk cId="948161792" sldId="403"/>
            <ac:spMk id="38" creationId="{6D1B01A1-E61B-3E78-2583-CB2697BF0C80}"/>
          </ac:spMkLst>
        </pc:spChg>
        <pc:spChg chg="del">
          <ac:chgData name="Laura Oathout" userId="6ff55ba14486fe89" providerId="LiveId" clId="{860BF57F-B95F-489E-8683-8966EBE51C5A}" dt="2023-05-05T18:34:44.829" v="225"/>
          <ac:spMkLst>
            <pc:docMk/>
            <pc:sldMk cId="948161792" sldId="403"/>
            <ac:spMk id="82" creationId="{2C166651-B7BB-2E36-44C5-9A83D2D20A2C}"/>
          </ac:spMkLst>
        </pc:spChg>
        <pc:grpChg chg="del">
          <ac:chgData name="Laura Oathout" userId="6ff55ba14486fe89" providerId="LiveId" clId="{860BF57F-B95F-489E-8683-8966EBE51C5A}" dt="2023-05-05T18:34:44.829" v="235"/>
          <ac:grpSpMkLst>
            <pc:docMk/>
            <pc:sldMk cId="948161792" sldId="403"/>
            <ac:grpSpMk id="31" creationId="{B993BB28-9837-207B-DB53-AD234A8C40B0}"/>
          </ac:grpSpMkLst>
        </pc:grpChg>
        <pc:grpChg chg="del">
          <ac:chgData name="Laura Oathout" userId="6ff55ba14486fe89" providerId="LiveId" clId="{860BF57F-B95F-489E-8683-8966EBE51C5A}" dt="2023-05-05T18:34:44.829" v="227"/>
          <ac:grpSpMkLst>
            <pc:docMk/>
            <pc:sldMk cId="948161792" sldId="403"/>
            <ac:grpSpMk id="33" creationId="{79CFF2E6-BA9E-1805-FB5D-7769EEC5A90D}"/>
          </ac:grpSpMkLst>
        </pc:grpChg>
        <pc:grpChg chg="del">
          <ac:chgData name="Laura Oathout" userId="6ff55ba14486fe89" providerId="LiveId" clId="{860BF57F-B95F-489E-8683-8966EBE51C5A}" dt="2023-05-05T18:34:44.827" v="221"/>
          <ac:grpSpMkLst>
            <pc:docMk/>
            <pc:sldMk cId="948161792" sldId="403"/>
            <ac:grpSpMk id="47" creationId="{14EA2AA4-4F27-30F4-8229-391FA1D367B8}"/>
          </ac:grpSpMkLst>
        </pc:grpChg>
        <pc:grpChg chg="del">
          <ac:chgData name="Laura Oathout" userId="6ff55ba14486fe89" providerId="LiveId" clId="{860BF57F-B95F-489E-8683-8966EBE51C5A}" dt="2023-05-05T18:34:44.829" v="231"/>
          <ac:grpSpMkLst>
            <pc:docMk/>
            <pc:sldMk cId="948161792" sldId="403"/>
            <ac:grpSpMk id="54" creationId="{361D8A69-47A6-6D5A-8267-C15DBC3FDDE5}"/>
          </ac:grpSpMkLst>
        </pc:grpChg>
        <pc:grpChg chg="del">
          <ac:chgData name="Laura Oathout" userId="6ff55ba14486fe89" providerId="LiveId" clId="{860BF57F-B95F-489E-8683-8966EBE51C5A}" dt="2023-05-05T18:34:44.829" v="243"/>
          <ac:grpSpMkLst>
            <pc:docMk/>
            <pc:sldMk cId="948161792" sldId="403"/>
            <ac:grpSpMk id="62" creationId="{C2D574E8-EFD4-79FA-BFE0-FCA3BE243FD3}"/>
          </ac:grpSpMkLst>
        </pc:grpChg>
        <pc:picChg chg="del">
          <ac:chgData name="Laura Oathout" userId="6ff55ba14486fe89" providerId="LiveId" clId="{860BF57F-B95F-489E-8683-8966EBE51C5A}" dt="2023-05-05T18:34:44.827" v="223"/>
          <ac:picMkLst>
            <pc:docMk/>
            <pc:sldMk cId="948161792" sldId="403"/>
            <ac:picMk id="86" creationId="{E40044DE-FA42-7DFC-D0EE-329CCB2EA090}"/>
          </ac:picMkLst>
        </pc:picChg>
        <pc:picChg chg="del">
          <ac:chgData name="Laura Oathout" userId="6ff55ba14486fe89" providerId="LiveId" clId="{860BF57F-B95F-489E-8683-8966EBE51C5A}" dt="2023-05-05T18:34:44.829" v="229"/>
          <ac:picMkLst>
            <pc:docMk/>
            <pc:sldMk cId="948161792" sldId="403"/>
            <ac:picMk id="99" creationId="{6BA555DF-CDB8-E850-13E6-039250BAB149}"/>
          </ac:picMkLst>
        </pc:picChg>
      </pc:sldChg>
      <pc:sldChg chg="delSp mod setBg">
        <pc:chgData name="Laura Oathout" userId="6ff55ba14486fe89" providerId="LiveId" clId="{860BF57F-B95F-489E-8683-8966EBE51C5A}" dt="2023-05-05T18:34:44.813" v="213"/>
        <pc:sldMkLst>
          <pc:docMk/>
          <pc:sldMk cId="3505502171" sldId="432"/>
        </pc:sldMkLst>
        <pc:spChg chg="del">
          <ac:chgData name="Laura Oathout" userId="6ff55ba14486fe89" providerId="LiveId" clId="{860BF57F-B95F-489E-8683-8966EBE51C5A}" dt="2023-05-05T18:34:44.794" v="211"/>
          <ac:spMkLst>
            <pc:docMk/>
            <pc:sldMk cId="3505502171" sldId="432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794" v="209"/>
          <ac:spMkLst>
            <pc:docMk/>
            <pc:sldMk cId="3505502171" sldId="432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781" v="207"/>
          <ac:picMkLst>
            <pc:docMk/>
            <pc:sldMk cId="3505502171" sldId="432"/>
            <ac:picMk id="2" creationId="{04238261-E0C5-A713-45AC-F11D100C6699}"/>
          </ac:picMkLst>
        </pc:picChg>
      </pc:sldChg>
      <pc:sldChg chg="delSp mod setBg">
        <pc:chgData name="Laura Oathout" userId="6ff55ba14486fe89" providerId="LiveId" clId="{860BF57F-B95F-489E-8683-8966EBE51C5A}" dt="2023-05-05T18:34:45.231" v="489"/>
        <pc:sldMkLst>
          <pc:docMk/>
          <pc:sldMk cId="1493890588" sldId="433"/>
        </pc:sldMkLst>
        <pc:spChg chg="del">
          <ac:chgData name="Laura Oathout" userId="6ff55ba14486fe89" providerId="LiveId" clId="{860BF57F-B95F-489E-8683-8966EBE51C5A}" dt="2023-05-05T18:34:45.193" v="487"/>
          <ac:spMkLst>
            <pc:docMk/>
            <pc:sldMk cId="1493890588" sldId="433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5.193" v="485"/>
          <ac:spMkLst>
            <pc:docMk/>
            <pc:sldMk cId="1493890588" sldId="433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5.193" v="483"/>
          <ac:picMkLst>
            <pc:docMk/>
            <pc:sldMk cId="1493890588" sldId="433"/>
            <ac:picMk id="2" creationId="{14B21C1D-ECBA-21D3-CF61-A10914DD0C80}"/>
          </ac:picMkLst>
        </pc:picChg>
      </pc:sldChg>
      <pc:sldChg chg="delSp mod setBg">
        <pc:chgData name="Laura Oathout" userId="6ff55ba14486fe89" providerId="LiveId" clId="{860BF57F-B95F-489E-8683-8966EBE51C5A}" dt="2023-05-05T18:34:45.066" v="391"/>
        <pc:sldMkLst>
          <pc:docMk/>
          <pc:sldMk cId="1913715700" sldId="485"/>
        </pc:sldMkLst>
        <pc:spChg chg="del">
          <ac:chgData name="Laura Oathout" userId="6ff55ba14486fe89" providerId="LiveId" clId="{860BF57F-B95F-489E-8683-8966EBE51C5A}" dt="2023-05-05T18:34:45.035" v="389"/>
          <ac:spMkLst>
            <pc:docMk/>
            <pc:sldMk cId="1913715700" sldId="485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5.035" v="387"/>
          <ac:spMkLst>
            <pc:docMk/>
            <pc:sldMk cId="1913715700" sldId="485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5.035" v="385"/>
          <ac:picMkLst>
            <pc:docMk/>
            <pc:sldMk cId="1913715700" sldId="485"/>
            <ac:picMk id="2" creationId="{06014D36-F3EB-9442-2ABC-16563F489507}"/>
          </ac:picMkLst>
        </pc:picChg>
      </pc:sldChg>
      <pc:sldChg chg="delSp mod setBg">
        <pc:chgData name="Laura Oathout" userId="6ff55ba14486fe89" providerId="LiveId" clId="{860BF57F-B95F-489E-8683-8966EBE51C5A}" dt="2023-05-05T18:34:45.035" v="383"/>
        <pc:sldMkLst>
          <pc:docMk/>
          <pc:sldMk cId="2217316769" sldId="486"/>
        </pc:sldMkLst>
        <pc:spChg chg="del">
          <ac:chgData name="Laura Oathout" userId="6ff55ba14486fe89" providerId="LiveId" clId="{860BF57F-B95F-489E-8683-8966EBE51C5A}" dt="2023-05-05T18:34:45.003" v="369"/>
          <ac:spMkLst>
            <pc:docMk/>
            <pc:sldMk cId="2217316769" sldId="486"/>
            <ac:spMk id="5" creationId="{DD8FAFBF-0C29-B37C-A215-4E6182DFE8CD}"/>
          </ac:spMkLst>
        </pc:spChg>
        <pc:spChg chg="del">
          <ac:chgData name="Laura Oathout" userId="6ff55ba14486fe89" providerId="LiveId" clId="{860BF57F-B95F-489E-8683-8966EBE51C5A}" dt="2023-05-05T18:34:45.003" v="371"/>
          <ac:spMkLst>
            <pc:docMk/>
            <pc:sldMk cId="2217316769" sldId="486"/>
            <ac:spMk id="6" creationId="{16DDB8F1-E12B-CA9B-974E-B70EA845E53E}"/>
          </ac:spMkLst>
        </pc:spChg>
        <pc:spChg chg="del">
          <ac:chgData name="Laura Oathout" userId="6ff55ba14486fe89" providerId="LiveId" clId="{860BF57F-B95F-489E-8683-8966EBE51C5A}" dt="2023-05-05T18:34:45.019" v="377"/>
          <ac:spMkLst>
            <pc:docMk/>
            <pc:sldMk cId="2217316769" sldId="486"/>
            <ac:spMk id="61" creationId="{8D00B2BE-19E3-C0B7-B3A7-7F5C96D99C93}"/>
          </ac:spMkLst>
        </pc:spChg>
        <pc:spChg chg="del">
          <ac:chgData name="Laura Oathout" userId="6ff55ba14486fe89" providerId="LiveId" clId="{860BF57F-B95F-489E-8683-8966EBE51C5A}" dt="2023-05-05T18:34:45.019" v="379"/>
          <ac:spMkLst>
            <pc:docMk/>
            <pc:sldMk cId="2217316769" sldId="486"/>
            <ac:spMk id="62" creationId="{AF6E431C-F04E-FEC8-3E46-41A26FCB9827}"/>
          </ac:spMkLst>
        </pc:spChg>
        <pc:picChg chg="del">
          <ac:chgData name="Laura Oathout" userId="6ff55ba14486fe89" providerId="LiveId" clId="{860BF57F-B95F-489E-8683-8966EBE51C5A}" dt="2023-05-05T18:34:45.019" v="373"/>
          <ac:picMkLst>
            <pc:docMk/>
            <pc:sldMk cId="2217316769" sldId="486"/>
            <ac:picMk id="60" creationId="{F5FC512E-438B-7A8E-E2DD-AD1A49145B0D}"/>
          </ac:picMkLst>
        </pc:picChg>
        <pc:picChg chg="del">
          <ac:chgData name="Laura Oathout" userId="6ff55ba14486fe89" providerId="LiveId" clId="{860BF57F-B95F-489E-8683-8966EBE51C5A}" dt="2023-05-05T18:34:45.019" v="375"/>
          <ac:picMkLst>
            <pc:docMk/>
            <pc:sldMk cId="2217316769" sldId="486"/>
            <ac:picMk id="63" creationId="{2126638A-4E08-0BA2-9D2C-A88B7CE90351}"/>
          </ac:picMkLst>
        </pc:picChg>
        <pc:picChg chg="del">
          <ac:chgData name="Laura Oathout" userId="6ff55ba14486fe89" providerId="LiveId" clId="{860BF57F-B95F-489E-8683-8966EBE51C5A}" dt="2023-05-05T18:34:45.019" v="381"/>
          <ac:picMkLst>
            <pc:docMk/>
            <pc:sldMk cId="2217316769" sldId="486"/>
            <ac:picMk id="64" creationId="{60A53AE0-F5FB-950F-DEB7-C130D27B9D0C}"/>
          </ac:picMkLst>
        </pc:picChg>
      </pc:sldChg>
      <pc:sldChg chg="delSp mod setBg">
        <pc:chgData name="Laura Oathout" userId="6ff55ba14486fe89" providerId="LiveId" clId="{860BF57F-B95F-489E-8683-8966EBE51C5A}" dt="2023-05-05T18:34:44.927" v="295"/>
        <pc:sldMkLst>
          <pc:docMk/>
          <pc:sldMk cId="3139263206" sldId="487"/>
        </pc:sldMkLst>
        <pc:spChg chg="del">
          <ac:chgData name="Laura Oathout" userId="6ff55ba14486fe89" providerId="LiveId" clId="{860BF57F-B95F-489E-8683-8966EBE51C5A}" dt="2023-05-05T18:34:44.884" v="257"/>
          <ac:spMkLst>
            <pc:docMk/>
            <pc:sldMk cId="3139263206" sldId="487"/>
            <ac:spMk id="3" creationId="{6F819BCA-A7E9-B9DD-B110-A6FEF7A6B376}"/>
          </ac:spMkLst>
        </pc:spChg>
        <pc:spChg chg="del">
          <ac:chgData name="Laura Oathout" userId="6ff55ba14486fe89" providerId="LiveId" clId="{860BF57F-B95F-489E-8683-8966EBE51C5A}" dt="2023-05-05T18:34:44.876" v="247"/>
          <ac:spMkLst>
            <pc:docMk/>
            <pc:sldMk cId="3139263206" sldId="487"/>
            <ac:spMk id="5" creationId="{903F72DA-56A8-D39B-637E-E52D35E4DF5C}"/>
          </ac:spMkLst>
        </pc:spChg>
        <pc:spChg chg="del">
          <ac:chgData name="Laura Oathout" userId="6ff55ba14486fe89" providerId="LiveId" clId="{860BF57F-B95F-489E-8683-8966EBE51C5A}" dt="2023-05-05T18:34:44.876" v="249"/>
          <ac:spMkLst>
            <pc:docMk/>
            <pc:sldMk cId="3139263206" sldId="487"/>
            <ac:spMk id="7" creationId="{2DC708D2-9672-4E31-5130-42BC2E0490CA}"/>
          </ac:spMkLst>
        </pc:spChg>
        <pc:spChg chg="del">
          <ac:chgData name="Laura Oathout" userId="6ff55ba14486fe89" providerId="LiveId" clId="{860BF57F-B95F-489E-8683-8966EBE51C5A}" dt="2023-05-05T18:34:44.876" v="251"/>
          <ac:spMkLst>
            <pc:docMk/>
            <pc:sldMk cId="3139263206" sldId="487"/>
            <ac:spMk id="8" creationId="{08C2877F-A71D-4684-AC11-E1BCFE7D2941}"/>
          </ac:spMkLst>
        </pc:spChg>
        <pc:spChg chg="del">
          <ac:chgData name="Laura Oathout" userId="6ff55ba14486fe89" providerId="LiveId" clId="{860BF57F-B95F-489E-8683-8966EBE51C5A}" dt="2023-05-05T18:34:44.888" v="271"/>
          <ac:spMkLst>
            <pc:docMk/>
            <pc:sldMk cId="3139263206" sldId="487"/>
            <ac:spMk id="10" creationId="{B878BE1C-3CCC-DB66-3E83-CE5403A90A47}"/>
          </ac:spMkLst>
        </pc:spChg>
        <pc:spChg chg="del">
          <ac:chgData name="Laura Oathout" userId="6ff55ba14486fe89" providerId="LiveId" clId="{860BF57F-B95F-489E-8683-8966EBE51C5A}" dt="2023-05-05T18:34:44.888" v="267"/>
          <ac:spMkLst>
            <pc:docMk/>
            <pc:sldMk cId="3139263206" sldId="487"/>
            <ac:spMk id="11" creationId="{C4DDB7C8-043B-9D93-571C-C66C55869C1F}"/>
          </ac:spMkLst>
        </pc:spChg>
        <pc:spChg chg="del">
          <ac:chgData name="Laura Oathout" userId="6ff55ba14486fe89" providerId="LiveId" clId="{860BF57F-B95F-489E-8683-8966EBE51C5A}" dt="2023-05-05T18:34:44.892" v="279"/>
          <ac:spMkLst>
            <pc:docMk/>
            <pc:sldMk cId="3139263206" sldId="487"/>
            <ac:spMk id="18" creationId="{EDF4E3D4-AED5-CF3B-C51C-C30285E3ED4C}"/>
          </ac:spMkLst>
        </pc:spChg>
        <pc:spChg chg="del">
          <ac:chgData name="Laura Oathout" userId="6ff55ba14486fe89" providerId="LiveId" clId="{860BF57F-B95F-489E-8683-8966EBE51C5A}" dt="2023-05-05T18:34:44.892" v="285"/>
          <ac:spMkLst>
            <pc:docMk/>
            <pc:sldMk cId="3139263206" sldId="487"/>
            <ac:spMk id="20" creationId="{71854244-DC2B-E363-3626-83448122EF21}"/>
          </ac:spMkLst>
        </pc:spChg>
        <pc:spChg chg="del">
          <ac:chgData name="Laura Oathout" userId="6ff55ba14486fe89" providerId="LiveId" clId="{860BF57F-B95F-489E-8683-8966EBE51C5A}" dt="2023-05-05T18:34:44.888" v="265"/>
          <ac:spMkLst>
            <pc:docMk/>
            <pc:sldMk cId="3139263206" sldId="487"/>
            <ac:spMk id="21" creationId="{5EE0D5DD-B282-E0CB-CA1B-7A27D57910CE}"/>
          </ac:spMkLst>
        </pc:spChg>
        <pc:spChg chg="del">
          <ac:chgData name="Laura Oathout" userId="6ff55ba14486fe89" providerId="LiveId" clId="{860BF57F-B95F-489E-8683-8966EBE51C5A}" dt="2023-05-05T18:34:44.892" v="281"/>
          <ac:spMkLst>
            <pc:docMk/>
            <pc:sldMk cId="3139263206" sldId="487"/>
            <ac:spMk id="22" creationId="{80383B3F-CA54-8B0C-0EB2-F25B89D9B2DD}"/>
          </ac:spMkLst>
        </pc:spChg>
        <pc:spChg chg="del">
          <ac:chgData name="Laura Oathout" userId="6ff55ba14486fe89" providerId="LiveId" clId="{860BF57F-B95F-489E-8683-8966EBE51C5A}" dt="2023-05-05T18:34:44.892" v="273"/>
          <ac:spMkLst>
            <pc:docMk/>
            <pc:sldMk cId="3139263206" sldId="487"/>
            <ac:spMk id="32" creationId="{E7E7DC38-B1E9-5FBE-1D2E-8B8BD4C054C0}"/>
          </ac:spMkLst>
        </pc:spChg>
        <pc:spChg chg="del">
          <ac:chgData name="Laura Oathout" userId="6ff55ba14486fe89" providerId="LiveId" clId="{860BF57F-B95F-489E-8683-8966EBE51C5A}" dt="2023-05-05T18:34:44.892" v="275"/>
          <ac:spMkLst>
            <pc:docMk/>
            <pc:sldMk cId="3139263206" sldId="487"/>
            <ac:spMk id="35" creationId="{1A9ED8AE-BA0F-6C5B-FDB5-4A2F30F58AC8}"/>
          </ac:spMkLst>
        </pc:spChg>
        <pc:spChg chg="del">
          <ac:chgData name="Laura Oathout" userId="6ff55ba14486fe89" providerId="LiveId" clId="{860BF57F-B95F-489E-8683-8966EBE51C5A}" dt="2023-05-05T18:34:44.892" v="291"/>
          <ac:spMkLst>
            <pc:docMk/>
            <pc:sldMk cId="3139263206" sldId="487"/>
            <ac:spMk id="36" creationId="{69822D19-A649-DF79-1E49-6CACE5BB40C7}"/>
          </ac:spMkLst>
        </pc:spChg>
        <pc:spChg chg="del">
          <ac:chgData name="Laura Oathout" userId="6ff55ba14486fe89" providerId="LiveId" clId="{860BF57F-B95F-489E-8683-8966EBE51C5A}" dt="2023-05-05T18:34:44.892" v="277"/>
          <ac:spMkLst>
            <pc:docMk/>
            <pc:sldMk cId="3139263206" sldId="487"/>
            <ac:spMk id="38" creationId="{6D1B01A1-E61B-3E78-2583-CB2697BF0C80}"/>
          </ac:spMkLst>
        </pc:spChg>
        <pc:spChg chg="del">
          <ac:chgData name="Laura Oathout" userId="6ff55ba14486fe89" providerId="LiveId" clId="{860BF57F-B95F-489E-8683-8966EBE51C5A}" dt="2023-05-05T18:34:44.887" v="261"/>
          <ac:spMkLst>
            <pc:docMk/>
            <pc:sldMk cId="3139263206" sldId="487"/>
            <ac:spMk id="67" creationId="{B0AA6FF4-0BF3-CABC-81B1-FBDEFEAE9CB2}"/>
          </ac:spMkLst>
        </pc:spChg>
        <pc:spChg chg="del">
          <ac:chgData name="Laura Oathout" userId="6ff55ba14486fe89" providerId="LiveId" clId="{860BF57F-B95F-489E-8683-8966EBE51C5A}" dt="2023-05-05T18:34:44.887" v="263"/>
          <ac:spMkLst>
            <pc:docMk/>
            <pc:sldMk cId="3139263206" sldId="487"/>
            <ac:spMk id="68" creationId="{D36DC115-B666-B6FF-8ADD-8F4E21E72265}"/>
          </ac:spMkLst>
        </pc:spChg>
        <pc:spChg chg="del">
          <ac:chgData name="Laura Oathout" userId="6ff55ba14486fe89" providerId="LiveId" clId="{860BF57F-B95F-489E-8683-8966EBE51C5A}" dt="2023-05-05T18:34:44.892" v="293"/>
          <ac:spMkLst>
            <pc:docMk/>
            <pc:sldMk cId="3139263206" sldId="487"/>
            <ac:spMk id="70" creationId="{899E4B61-30BB-4197-571D-1280538D55E2}"/>
          </ac:spMkLst>
        </pc:spChg>
        <pc:spChg chg="del">
          <ac:chgData name="Laura Oathout" userId="6ff55ba14486fe89" providerId="LiveId" clId="{860BF57F-B95F-489E-8683-8966EBE51C5A}" dt="2023-05-05T18:34:44.876" v="255"/>
          <ac:spMkLst>
            <pc:docMk/>
            <pc:sldMk cId="3139263206" sldId="487"/>
            <ac:spMk id="82" creationId="{2C166651-B7BB-2E36-44C5-9A83D2D20A2C}"/>
          </ac:spMkLst>
        </pc:spChg>
        <pc:grpChg chg="del">
          <ac:chgData name="Laura Oathout" userId="6ff55ba14486fe89" providerId="LiveId" clId="{860BF57F-B95F-489E-8683-8966EBE51C5A}" dt="2023-05-05T18:34:44.884" v="259"/>
          <ac:grpSpMkLst>
            <pc:docMk/>
            <pc:sldMk cId="3139263206" sldId="487"/>
            <ac:grpSpMk id="34" creationId="{C15CF2A4-A59E-44DC-9E3F-098772078BA7}"/>
          </ac:grpSpMkLst>
        </pc:grpChg>
        <pc:picChg chg="del">
          <ac:chgData name="Laura Oathout" userId="6ff55ba14486fe89" providerId="LiveId" clId="{860BF57F-B95F-489E-8683-8966EBE51C5A}" dt="2023-05-05T18:34:44.892" v="287"/>
          <ac:picMkLst>
            <pc:docMk/>
            <pc:sldMk cId="3139263206" sldId="487"/>
            <ac:picMk id="24" creationId="{81C75FE2-7329-0FA8-27B0-F876A58A420A}"/>
          </ac:picMkLst>
        </pc:picChg>
        <pc:picChg chg="del">
          <ac:chgData name="Laura Oathout" userId="6ff55ba14486fe89" providerId="LiveId" clId="{860BF57F-B95F-489E-8683-8966EBE51C5A}" dt="2023-05-05T18:34:44.892" v="283"/>
          <ac:picMkLst>
            <pc:docMk/>
            <pc:sldMk cId="3139263206" sldId="487"/>
            <ac:picMk id="25" creationId="{C6B05CD5-4076-7FE0-7B07-1B927D896E15}"/>
          </ac:picMkLst>
        </pc:picChg>
        <pc:picChg chg="del">
          <ac:chgData name="Laura Oathout" userId="6ff55ba14486fe89" providerId="LiveId" clId="{860BF57F-B95F-489E-8683-8966EBE51C5A}" dt="2023-05-05T18:34:44.892" v="289"/>
          <ac:picMkLst>
            <pc:docMk/>
            <pc:sldMk cId="3139263206" sldId="487"/>
            <ac:picMk id="37" creationId="{05DFC2EB-B005-57F4-A298-586444A33654}"/>
          </ac:picMkLst>
        </pc:picChg>
        <pc:picChg chg="del">
          <ac:chgData name="Laura Oathout" userId="6ff55ba14486fe89" providerId="LiveId" clId="{860BF57F-B95F-489E-8683-8966EBE51C5A}" dt="2023-05-05T18:34:44.876" v="253"/>
          <ac:picMkLst>
            <pc:docMk/>
            <pc:sldMk cId="3139263206" sldId="487"/>
            <ac:picMk id="86" creationId="{E40044DE-FA42-7DFC-D0EE-329CCB2EA090}"/>
          </ac:picMkLst>
        </pc:picChg>
        <pc:picChg chg="del">
          <ac:chgData name="Laura Oathout" userId="6ff55ba14486fe89" providerId="LiveId" clId="{860BF57F-B95F-489E-8683-8966EBE51C5A}" dt="2023-05-05T18:34:44.888" v="269"/>
          <ac:picMkLst>
            <pc:docMk/>
            <pc:sldMk cId="3139263206" sldId="487"/>
            <ac:picMk id="99" creationId="{6BA555DF-CDB8-E850-13E6-039250BAB149}"/>
          </ac:picMkLst>
        </pc:picChg>
      </pc:sldChg>
      <pc:sldChg chg="delSp mod setBg">
        <pc:chgData name="Laura Oathout" userId="6ff55ba14486fe89" providerId="LiveId" clId="{860BF57F-B95F-489E-8683-8966EBE51C5A}" dt="2023-05-05T18:34:45.003" v="367"/>
        <pc:sldMkLst>
          <pc:docMk/>
          <pc:sldMk cId="3704004517" sldId="488"/>
        </pc:sldMkLst>
        <pc:spChg chg="del">
          <ac:chgData name="Laura Oathout" userId="6ff55ba14486fe89" providerId="LiveId" clId="{860BF57F-B95F-489E-8683-8966EBE51C5A}" dt="2023-05-05T18:34:44.940" v="317"/>
          <ac:spMkLst>
            <pc:docMk/>
            <pc:sldMk cId="3704004517" sldId="488"/>
            <ac:spMk id="3" creationId="{6F819BCA-A7E9-B9DD-B110-A6FEF7A6B376}"/>
          </ac:spMkLst>
        </pc:spChg>
        <pc:spChg chg="del">
          <ac:chgData name="Laura Oathout" userId="6ff55ba14486fe89" providerId="LiveId" clId="{860BF57F-B95F-489E-8683-8966EBE51C5A}" dt="2023-05-05T18:34:44.927" v="297"/>
          <ac:spMkLst>
            <pc:docMk/>
            <pc:sldMk cId="3704004517" sldId="488"/>
            <ac:spMk id="5" creationId="{903F72DA-56A8-D39B-637E-E52D35E4DF5C}"/>
          </ac:spMkLst>
        </pc:spChg>
        <pc:spChg chg="del">
          <ac:chgData name="Laura Oathout" userId="6ff55ba14486fe89" providerId="LiveId" clId="{860BF57F-B95F-489E-8683-8966EBE51C5A}" dt="2023-05-05T18:34:44.932" v="299"/>
          <ac:spMkLst>
            <pc:docMk/>
            <pc:sldMk cId="3704004517" sldId="488"/>
            <ac:spMk id="7" creationId="{2DC708D2-9672-4E31-5130-42BC2E0490CA}"/>
          </ac:spMkLst>
        </pc:spChg>
        <pc:spChg chg="del">
          <ac:chgData name="Laura Oathout" userId="6ff55ba14486fe89" providerId="LiveId" clId="{860BF57F-B95F-489E-8683-8966EBE51C5A}" dt="2023-05-05T18:34:44.934" v="301"/>
          <ac:spMkLst>
            <pc:docMk/>
            <pc:sldMk cId="3704004517" sldId="488"/>
            <ac:spMk id="8" creationId="{08C2877F-A71D-4684-AC11-E1BCFE7D2941}"/>
          </ac:spMkLst>
        </pc:spChg>
        <pc:spChg chg="del">
          <ac:chgData name="Laura Oathout" userId="6ff55ba14486fe89" providerId="LiveId" clId="{860BF57F-B95F-489E-8683-8966EBE51C5A}" dt="2023-05-05T18:34:44.937" v="311"/>
          <ac:spMkLst>
            <pc:docMk/>
            <pc:sldMk cId="3704004517" sldId="488"/>
            <ac:spMk id="10" creationId="{B878BE1C-3CCC-DB66-3E83-CE5403A90A47}"/>
          </ac:spMkLst>
        </pc:spChg>
        <pc:spChg chg="del">
          <ac:chgData name="Laura Oathout" userId="6ff55ba14486fe89" providerId="LiveId" clId="{860BF57F-B95F-489E-8683-8966EBE51C5A}" dt="2023-05-05T18:34:44.942" v="321"/>
          <ac:spMkLst>
            <pc:docMk/>
            <pc:sldMk cId="3704004517" sldId="488"/>
            <ac:spMk id="11" creationId="{C4DDB7C8-043B-9D93-571C-C66C55869C1F}"/>
          </ac:spMkLst>
        </pc:spChg>
        <pc:spChg chg="del">
          <ac:chgData name="Laura Oathout" userId="6ff55ba14486fe89" providerId="LiveId" clId="{860BF57F-B95F-489E-8683-8966EBE51C5A}" dt="2023-05-05T18:34:44.942" v="323"/>
          <ac:spMkLst>
            <pc:docMk/>
            <pc:sldMk cId="3704004517" sldId="488"/>
            <ac:spMk id="18" creationId="{EDF4E3D4-AED5-CF3B-C51C-C30285E3ED4C}"/>
          </ac:spMkLst>
        </pc:spChg>
        <pc:spChg chg="del">
          <ac:chgData name="Laura Oathout" userId="6ff55ba14486fe89" providerId="LiveId" clId="{860BF57F-B95F-489E-8683-8966EBE51C5A}" dt="2023-05-05T18:34:44.940" v="319"/>
          <ac:spMkLst>
            <pc:docMk/>
            <pc:sldMk cId="3704004517" sldId="488"/>
            <ac:spMk id="21" creationId="{5EE0D5DD-B282-E0CB-CA1B-7A27D57910CE}"/>
          </ac:spMkLst>
        </pc:spChg>
        <pc:spChg chg="del">
          <ac:chgData name="Laura Oathout" userId="6ff55ba14486fe89" providerId="LiveId" clId="{860BF57F-B95F-489E-8683-8966EBE51C5A}" dt="2023-05-05T18:34:44.942" v="325"/>
          <ac:spMkLst>
            <pc:docMk/>
            <pc:sldMk cId="3704004517" sldId="488"/>
            <ac:spMk id="22" creationId="{80383B3F-CA54-8B0C-0EB2-F25B89D9B2DD}"/>
          </ac:spMkLst>
        </pc:spChg>
        <pc:spChg chg="del">
          <ac:chgData name="Laura Oathout" userId="6ff55ba14486fe89" providerId="LiveId" clId="{860BF57F-B95F-489E-8683-8966EBE51C5A}" dt="2023-05-05T18:34:44.953" v="343"/>
          <ac:spMkLst>
            <pc:docMk/>
            <pc:sldMk cId="3704004517" sldId="488"/>
            <ac:spMk id="23" creationId="{A6569E90-9CE4-F5D5-1F68-1FCCDB2BE3D7}"/>
          </ac:spMkLst>
        </pc:spChg>
        <pc:spChg chg="del">
          <ac:chgData name="Laura Oathout" userId="6ff55ba14486fe89" providerId="LiveId" clId="{860BF57F-B95F-489E-8683-8966EBE51C5A}" dt="2023-05-05T18:34:44.950" v="337"/>
          <ac:spMkLst>
            <pc:docMk/>
            <pc:sldMk cId="3704004517" sldId="488"/>
            <ac:spMk id="32" creationId="{E7E7DC38-B1E9-5FBE-1D2E-8B8BD4C054C0}"/>
          </ac:spMkLst>
        </pc:spChg>
        <pc:spChg chg="del">
          <ac:chgData name="Laura Oathout" userId="6ff55ba14486fe89" providerId="LiveId" clId="{860BF57F-B95F-489E-8683-8966EBE51C5A}" dt="2023-05-05T18:34:44.954" v="347"/>
          <ac:spMkLst>
            <pc:docMk/>
            <pc:sldMk cId="3704004517" sldId="488"/>
            <ac:spMk id="33" creationId="{52D5598B-E6FE-BB03-3A9C-142AB4158DF1}"/>
          </ac:spMkLst>
        </pc:spChg>
        <pc:spChg chg="del">
          <ac:chgData name="Laura Oathout" userId="6ff55ba14486fe89" providerId="LiveId" clId="{860BF57F-B95F-489E-8683-8966EBE51C5A}" dt="2023-05-05T18:34:44.938" v="313"/>
          <ac:spMkLst>
            <pc:docMk/>
            <pc:sldMk cId="3704004517" sldId="488"/>
            <ac:spMk id="36" creationId="{69822D19-A649-DF79-1E49-6CACE5BB40C7}"/>
          </ac:spMkLst>
        </pc:spChg>
        <pc:spChg chg="del">
          <ac:chgData name="Laura Oathout" userId="6ff55ba14486fe89" providerId="LiveId" clId="{860BF57F-B95F-489E-8683-8966EBE51C5A}" dt="2023-05-05T18:34:44.956" v="349"/>
          <ac:spMkLst>
            <pc:docMk/>
            <pc:sldMk cId="3704004517" sldId="488"/>
            <ac:spMk id="39" creationId="{C41D00B8-ABA9-0ED4-A000-7FCDFDE9A8F2}"/>
          </ac:spMkLst>
        </pc:spChg>
        <pc:spChg chg="del">
          <ac:chgData name="Laura Oathout" userId="6ff55ba14486fe89" providerId="LiveId" clId="{860BF57F-B95F-489E-8683-8966EBE51C5A}" dt="2023-05-05T18:34:44.956" v="351"/>
          <ac:spMkLst>
            <pc:docMk/>
            <pc:sldMk cId="3704004517" sldId="488"/>
            <ac:spMk id="42" creationId="{79032441-9AC4-520A-918A-63B59A62B32D}"/>
          </ac:spMkLst>
        </pc:spChg>
        <pc:spChg chg="del">
          <ac:chgData name="Laura Oathout" userId="6ff55ba14486fe89" providerId="LiveId" clId="{860BF57F-B95F-489E-8683-8966EBE51C5A}" dt="2023-05-05T18:34:44.956" v="353"/>
          <ac:spMkLst>
            <pc:docMk/>
            <pc:sldMk cId="3704004517" sldId="488"/>
            <ac:spMk id="43" creationId="{E5A5DC9C-56AE-398F-83AB-48BF47D3E642}"/>
          </ac:spMkLst>
        </pc:spChg>
        <pc:spChg chg="del">
          <ac:chgData name="Laura Oathout" userId="6ff55ba14486fe89" providerId="LiveId" clId="{860BF57F-B95F-489E-8683-8966EBE51C5A}" dt="2023-05-05T18:34:44.958" v="355"/>
          <ac:spMkLst>
            <pc:docMk/>
            <pc:sldMk cId="3704004517" sldId="488"/>
            <ac:spMk id="44" creationId="{54E70E7A-DC85-9C4B-2B0D-612D508A5004}"/>
          </ac:spMkLst>
        </pc:spChg>
        <pc:spChg chg="del">
          <ac:chgData name="Laura Oathout" userId="6ff55ba14486fe89" providerId="LiveId" clId="{860BF57F-B95F-489E-8683-8966EBE51C5A}" dt="2023-05-05T18:34:44.959" v="357"/>
          <ac:spMkLst>
            <pc:docMk/>
            <pc:sldMk cId="3704004517" sldId="488"/>
            <ac:spMk id="45" creationId="{087B6A57-8E4E-1CD1-F908-E82BE0341C16}"/>
          </ac:spMkLst>
        </pc:spChg>
        <pc:spChg chg="del">
          <ac:chgData name="Laura Oathout" userId="6ff55ba14486fe89" providerId="LiveId" clId="{860BF57F-B95F-489E-8683-8966EBE51C5A}" dt="2023-05-05T18:34:44.962" v="363"/>
          <ac:spMkLst>
            <pc:docMk/>
            <pc:sldMk cId="3704004517" sldId="488"/>
            <ac:spMk id="46" creationId="{CCF4F108-4E73-56FD-836B-FA4EB30B4E62}"/>
          </ac:spMkLst>
        </pc:spChg>
        <pc:spChg chg="del">
          <ac:chgData name="Laura Oathout" userId="6ff55ba14486fe89" providerId="LiveId" clId="{860BF57F-B95F-489E-8683-8966EBE51C5A}" dt="2023-05-05T18:34:44.961" v="359"/>
          <ac:spMkLst>
            <pc:docMk/>
            <pc:sldMk cId="3704004517" sldId="488"/>
            <ac:spMk id="47" creationId="{79E57CA4-C862-146C-911C-E4005E903ABA}"/>
          </ac:spMkLst>
        </pc:spChg>
        <pc:spChg chg="del">
          <ac:chgData name="Laura Oathout" userId="6ff55ba14486fe89" providerId="LiveId" clId="{860BF57F-B95F-489E-8683-8966EBE51C5A}" dt="2023-05-05T18:34:44.962" v="361"/>
          <ac:spMkLst>
            <pc:docMk/>
            <pc:sldMk cId="3704004517" sldId="488"/>
            <ac:spMk id="48" creationId="{06155402-2BAA-7C68-B73E-1CA7FEF2A65C}"/>
          </ac:spMkLst>
        </pc:spChg>
        <pc:spChg chg="del">
          <ac:chgData name="Laura Oathout" userId="6ff55ba14486fe89" providerId="LiveId" clId="{860BF57F-B95F-489E-8683-8966EBE51C5A}" dt="2023-05-05T18:34:44.949" v="335"/>
          <ac:spMkLst>
            <pc:docMk/>
            <pc:sldMk cId="3704004517" sldId="488"/>
            <ac:spMk id="67" creationId="{B0AA6FF4-0BF3-CABC-81B1-FBDEFEAE9CB2}"/>
          </ac:spMkLst>
        </pc:spChg>
        <pc:spChg chg="del">
          <ac:chgData name="Laura Oathout" userId="6ff55ba14486fe89" providerId="LiveId" clId="{860BF57F-B95F-489E-8683-8966EBE51C5A}" dt="2023-05-05T18:34:44.951" v="341"/>
          <ac:spMkLst>
            <pc:docMk/>
            <pc:sldMk cId="3704004517" sldId="488"/>
            <ac:spMk id="68" creationId="{D36DC115-B666-B6FF-8ADD-8F4E21E72265}"/>
          </ac:spMkLst>
        </pc:spChg>
        <pc:spChg chg="del">
          <ac:chgData name="Laura Oathout" userId="6ff55ba14486fe89" providerId="LiveId" clId="{860BF57F-B95F-489E-8683-8966EBE51C5A}" dt="2023-05-05T18:34:44.942" v="327"/>
          <ac:spMkLst>
            <pc:docMk/>
            <pc:sldMk cId="3704004517" sldId="488"/>
            <ac:spMk id="70" creationId="{899E4B61-30BB-4197-571D-1280538D55E2}"/>
          </ac:spMkLst>
        </pc:spChg>
        <pc:spChg chg="del">
          <ac:chgData name="Laura Oathout" userId="6ff55ba14486fe89" providerId="LiveId" clId="{860BF57F-B95F-489E-8683-8966EBE51C5A}" dt="2023-05-05T18:34:44.935" v="307"/>
          <ac:spMkLst>
            <pc:docMk/>
            <pc:sldMk cId="3704004517" sldId="488"/>
            <ac:spMk id="82" creationId="{2C166651-B7BB-2E36-44C5-9A83D2D20A2C}"/>
          </ac:spMkLst>
        </pc:spChg>
        <pc:grpChg chg="del">
          <ac:chgData name="Laura Oathout" userId="6ff55ba14486fe89" providerId="LiveId" clId="{860BF57F-B95F-489E-8683-8966EBE51C5A}" dt="2023-05-05T18:34:44.947" v="331"/>
          <ac:grpSpMkLst>
            <pc:docMk/>
            <pc:sldMk cId="3704004517" sldId="488"/>
            <ac:grpSpMk id="16" creationId="{E179D43D-06A5-C687-A475-1EF52AF29612}"/>
          </ac:grpSpMkLst>
        </pc:grpChg>
        <pc:grpChg chg="del">
          <ac:chgData name="Laura Oathout" userId="6ff55ba14486fe89" providerId="LiveId" clId="{860BF57F-B95F-489E-8683-8966EBE51C5A}" dt="2023-05-05T18:34:44.953" v="345"/>
          <ac:grpSpMkLst>
            <pc:docMk/>
            <pc:sldMk cId="3704004517" sldId="488"/>
            <ac:grpSpMk id="31" creationId="{6718CCA1-1F09-ABC7-FA81-18A67EB75793}"/>
          </ac:grpSpMkLst>
        </pc:grpChg>
        <pc:picChg chg="del">
          <ac:chgData name="Laura Oathout" userId="6ff55ba14486fe89" providerId="LiveId" clId="{860BF57F-B95F-489E-8683-8966EBE51C5A}" dt="2023-05-05T18:34:44.948" v="333"/>
          <ac:picMkLst>
            <pc:docMk/>
            <pc:sldMk cId="3704004517" sldId="488"/>
            <ac:picMk id="6" creationId="{9F6D6D26-AD17-B9B9-7F53-892C67477CF4}"/>
          </ac:picMkLst>
        </pc:picChg>
        <pc:picChg chg="del">
          <ac:chgData name="Laura Oathout" userId="6ff55ba14486fe89" providerId="LiveId" clId="{860BF57F-B95F-489E-8683-8966EBE51C5A}" dt="2023-05-05T18:34:44.934" v="303"/>
          <ac:picMkLst>
            <pc:docMk/>
            <pc:sldMk cId="3704004517" sldId="488"/>
            <ac:picMk id="17" creationId="{DA84C8FB-FFD4-4493-F012-FA97348C9323}"/>
          </ac:picMkLst>
        </pc:picChg>
        <pc:picChg chg="del">
          <ac:chgData name="Laura Oathout" userId="6ff55ba14486fe89" providerId="LiveId" clId="{860BF57F-B95F-489E-8683-8966EBE51C5A}" dt="2023-05-05T18:34:44.951" v="339"/>
          <ac:picMkLst>
            <pc:docMk/>
            <pc:sldMk cId="3704004517" sldId="488"/>
            <ac:picMk id="19" creationId="{771E4DF7-4EBA-12D6-CE2D-057E5C89059D}"/>
          </ac:picMkLst>
        </pc:picChg>
        <pc:picChg chg="del">
          <ac:chgData name="Laura Oathout" userId="6ff55ba14486fe89" providerId="LiveId" clId="{860BF57F-B95F-489E-8683-8966EBE51C5A}" dt="2023-05-05T18:34:44.938" v="315"/>
          <ac:picMkLst>
            <pc:docMk/>
            <pc:sldMk cId="3704004517" sldId="488"/>
            <ac:picMk id="26" creationId="{60E0A3D5-007C-E365-AE28-A9618872F576}"/>
          </ac:picMkLst>
        </pc:picChg>
        <pc:picChg chg="del">
          <ac:chgData name="Laura Oathout" userId="6ff55ba14486fe89" providerId="LiveId" clId="{860BF57F-B95F-489E-8683-8966EBE51C5A}" dt="2023-05-05T18:34:44.946" v="329"/>
          <ac:picMkLst>
            <pc:docMk/>
            <pc:sldMk cId="3704004517" sldId="488"/>
            <ac:picMk id="40" creationId="{84918567-A4F2-6E07-23D3-366285990B6C}"/>
          </ac:picMkLst>
        </pc:picChg>
        <pc:picChg chg="del">
          <ac:chgData name="Laura Oathout" userId="6ff55ba14486fe89" providerId="LiveId" clId="{860BF57F-B95F-489E-8683-8966EBE51C5A}" dt="2023-05-05T18:34:44.962" v="365"/>
          <ac:picMkLst>
            <pc:docMk/>
            <pc:sldMk cId="3704004517" sldId="488"/>
            <ac:picMk id="41" creationId="{827475E2-99B4-FF3E-6383-1AFD2E46D600}"/>
          </ac:picMkLst>
        </pc:picChg>
        <pc:picChg chg="del">
          <ac:chgData name="Laura Oathout" userId="6ff55ba14486fe89" providerId="LiveId" clId="{860BF57F-B95F-489E-8683-8966EBE51C5A}" dt="2023-05-05T18:34:44.935" v="305"/>
          <ac:picMkLst>
            <pc:docMk/>
            <pc:sldMk cId="3704004517" sldId="488"/>
            <ac:picMk id="86" creationId="{E40044DE-FA42-7DFC-D0EE-329CCB2EA090}"/>
          </ac:picMkLst>
        </pc:picChg>
        <pc:picChg chg="del">
          <ac:chgData name="Laura Oathout" userId="6ff55ba14486fe89" providerId="LiveId" clId="{860BF57F-B95F-489E-8683-8966EBE51C5A}" dt="2023-05-05T18:34:44.937" v="309"/>
          <ac:picMkLst>
            <pc:docMk/>
            <pc:sldMk cId="3704004517" sldId="488"/>
            <ac:picMk id="99" creationId="{6BA555DF-CDB8-E850-13E6-039250BAB149}"/>
          </ac:picMkLst>
        </pc:picChg>
      </pc:sldChg>
      <pc:sldChg chg="delSp mod setBg">
        <pc:chgData name="Laura Oathout" userId="6ff55ba14486fe89" providerId="LiveId" clId="{860BF57F-B95F-489E-8683-8966EBE51C5A}" dt="2023-05-05T18:34:45.098" v="421"/>
        <pc:sldMkLst>
          <pc:docMk/>
          <pc:sldMk cId="2880039599" sldId="492"/>
        </pc:sldMkLst>
        <pc:spChg chg="del">
          <ac:chgData name="Laura Oathout" userId="6ff55ba14486fe89" providerId="LiveId" clId="{860BF57F-B95F-489E-8683-8966EBE51C5A}" dt="2023-05-05T18:34:45.072" v="397"/>
          <ac:spMkLst>
            <pc:docMk/>
            <pc:sldMk cId="2880039599" sldId="492"/>
            <ac:spMk id="24" creationId="{6CF7669A-EA08-1351-D9D6-D8B283FC96F5}"/>
          </ac:spMkLst>
        </pc:spChg>
        <pc:spChg chg="del">
          <ac:chgData name="Laura Oathout" userId="6ff55ba14486fe89" providerId="LiveId" clId="{860BF57F-B95F-489E-8683-8966EBE51C5A}" dt="2023-05-05T18:34:45.073" v="399"/>
          <ac:spMkLst>
            <pc:docMk/>
            <pc:sldMk cId="2880039599" sldId="492"/>
            <ac:spMk id="25" creationId="{470C3CE4-E526-EE1C-4357-6A575B28F626}"/>
          </ac:spMkLst>
        </pc:spChg>
        <pc:spChg chg="del">
          <ac:chgData name="Laura Oathout" userId="6ff55ba14486fe89" providerId="LiveId" clId="{860BF57F-B95F-489E-8683-8966EBE51C5A}" dt="2023-05-05T18:34:45.074" v="401"/>
          <ac:spMkLst>
            <pc:docMk/>
            <pc:sldMk cId="2880039599" sldId="492"/>
            <ac:spMk id="26" creationId="{FA8C0C12-0EBF-FF3E-A7DA-D07DB2743D51}"/>
          </ac:spMkLst>
        </pc:spChg>
        <pc:spChg chg="del">
          <ac:chgData name="Laura Oathout" userId="6ff55ba14486fe89" providerId="LiveId" clId="{860BF57F-B95F-489E-8683-8966EBE51C5A}" dt="2023-05-05T18:34:45.074" v="403"/>
          <ac:spMkLst>
            <pc:docMk/>
            <pc:sldMk cId="2880039599" sldId="492"/>
            <ac:spMk id="28" creationId="{3DE35939-8B60-244A-8BEC-C77FA9BFD36D}"/>
          </ac:spMkLst>
        </pc:spChg>
        <pc:grpChg chg="del">
          <ac:chgData name="Laura Oathout" userId="6ff55ba14486fe89" providerId="LiveId" clId="{860BF57F-B95F-489E-8683-8966EBE51C5A}" dt="2023-05-05T18:34:45.066" v="393"/>
          <ac:grpSpMkLst>
            <pc:docMk/>
            <pc:sldMk cId="2880039599" sldId="492"/>
            <ac:grpSpMk id="15" creationId="{077C205D-B46E-607B-C7DE-3AEBDD101090}"/>
          </ac:grpSpMkLst>
        </pc:grpChg>
        <pc:grpChg chg="del">
          <ac:chgData name="Laura Oathout" userId="6ff55ba14486fe89" providerId="LiveId" clId="{860BF57F-B95F-489E-8683-8966EBE51C5A}" dt="2023-05-05T18:34:45.071" v="395"/>
          <ac:grpSpMkLst>
            <pc:docMk/>
            <pc:sldMk cId="2880039599" sldId="492"/>
            <ac:grpSpMk id="16" creationId="{33E4FA4B-A2C9-7C89-4360-4FF6B8D03FF6}"/>
          </ac:grpSpMkLst>
        </pc:grpChg>
        <pc:picChg chg="del">
          <ac:chgData name="Laura Oathout" userId="6ff55ba14486fe89" providerId="LiveId" clId="{860BF57F-B95F-489E-8683-8966EBE51C5A}" dt="2023-05-05T18:34:45.076" v="405"/>
          <ac:picMkLst>
            <pc:docMk/>
            <pc:sldMk cId="2880039599" sldId="492"/>
            <ac:picMk id="30" creationId="{0558422E-215F-52C8-FCC0-122FDA3518CC}"/>
          </ac:picMkLst>
        </pc:picChg>
        <pc:picChg chg="del">
          <ac:chgData name="Laura Oathout" userId="6ff55ba14486fe89" providerId="LiveId" clId="{860BF57F-B95F-489E-8683-8966EBE51C5A}" dt="2023-05-05T18:34:45.077" v="407"/>
          <ac:picMkLst>
            <pc:docMk/>
            <pc:sldMk cId="2880039599" sldId="492"/>
            <ac:picMk id="32" creationId="{4BF85904-4E8D-3DFC-E681-C1521E9F3FA2}"/>
          </ac:picMkLst>
        </pc:picChg>
        <pc:picChg chg="del">
          <ac:chgData name="Laura Oathout" userId="6ff55ba14486fe89" providerId="LiveId" clId="{860BF57F-B95F-489E-8683-8966EBE51C5A}" dt="2023-05-05T18:34:45.077" v="409"/>
          <ac:picMkLst>
            <pc:docMk/>
            <pc:sldMk cId="2880039599" sldId="492"/>
            <ac:picMk id="34" creationId="{893B552D-AC33-5507-AA8C-6C31E32E8E60}"/>
          </ac:picMkLst>
        </pc:picChg>
        <pc:picChg chg="del">
          <ac:chgData name="Laura Oathout" userId="6ff55ba14486fe89" providerId="LiveId" clId="{860BF57F-B95F-489E-8683-8966EBE51C5A}" dt="2023-05-05T18:34:45.078" v="411"/>
          <ac:picMkLst>
            <pc:docMk/>
            <pc:sldMk cId="2880039599" sldId="492"/>
            <ac:picMk id="36" creationId="{C4C18888-DC63-BE57-677F-0C67E76CF53D}"/>
          </ac:picMkLst>
        </pc:picChg>
        <pc:picChg chg="del">
          <ac:chgData name="Laura Oathout" userId="6ff55ba14486fe89" providerId="LiveId" clId="{860BF57F-B95F-489E-8683-8966EBE51C5A}" dt="2023-05-05T18:34:45.079" v="413"/>
          <ac:picMkLst>
            <pc:docMk/>
            <pc:sldMk cId="2880039599" sldId="492"/>
            <ac:picMk id="37" creationId="{C400A159-8DC3-60B9-24D5-590DC5B48771}"/>
          </ac:picMkLst>
        </pc:picChg>
        <pc:picChg chg="del">
          <ac:chgData name="Laura Oathout" userId="6ff55ba14486fe89" providerId="LiveId" clId="{860BF57F-B95F-489E-8683-8966EBE51C5A}" dt="2023-05-05T18:34:45.080" v="415"/>
          <ac:picMkLst>
            <pc:docMk/>
            <pc:sldMk cId="2880039599" sldId="492"/>
            <ac:picMk id="38" creationId="{D90E3D90-67C1-00C2-2F06-30B955C4774D}"/>
          </ac:picMkLst>
        </pc:picChg>
        <pc:picChg chg="del">
          <ac:chgData name="Laura Oathout" userId="6ff55ba14486fe89" providerId="LiveId" clId="{860BF57F-B95F-489E-8683-8966EBE51C5A}" dt="2023-05-05T18:34:45.080" v="417"/>
          <ac:picMkLst>
            <pc:docMk/>
            <pc:sldMk cId="2880039599" sldId="492"/>
            <ac:picMk id="39" creationId="{55C0949D-7EE2-C203-8958-0A9845DCAC76}"/>
          </ac:picMkLst>
        </pc:picChg>
        <pc:picChg chg="del">
          <ac:chgData name="Laura Oathout" userId="6ff55ba14486fe89" providerId="LiveId" clId="{860BF57F-B95F-489E-8683-8966EBE51C5A}" dt="2023-05-05T18:34:45.081" v="419"/>
          <ac:picMkLst>
            <pc:docMk/>
            <pc:sldMk cId="2880039599" sldId="492"/>
            <ac:picMk id="40" creationId="{4AAF003C-EF12-D494-D8E7-ABE12857D3FB}"/>
          </ac:picMkLst>
        </pc:picChg>
      </pc:sldChg>
      <pc:sldChg chg="delSp mod setBg">
        <pc:chgData name="Laura Oathout" userId="6ff55ba14486fe89" providerId="LiveId" clId="{860BF57F-B95F-489E-8683-8966EBE51C5A}" dt="2023-05-05T18:34:45.146" v="451"/>
        <pc:sldMkLst>
          <pc:docMk/>
          <pc:sldMk cId="3768658934" sldId="493"/>
        </pc:sldMkLst>
        <pc:spChg chg="del">
          <ac:chgData name="Laura Oathout" userId="6ff55ba14486fe89" providerId="LiveId" clId="{860BF57F-B95F-489E-8683-8966EBE51C5A}" dt="2023-05-05T18:34:45.113" v="427"/>
          <ac:spMkLst>
            <pc:docMk/>
            <pc:sldMk cId="3768658934" sldId="493"/>
            <ac:spMk id="24" creationId="{6CF7669A-EA08-1351-D9D6-D8B283FC96F5}"/>
          </ac:spMkLst>
        </pc:spChg>
        <pc:spChg chg="del">
          <ac:chgData name="Laura Oathout" userId="6ff55ba14486fe89" providerId="LiveId" clId="{860BF57F-B95F-489E-8683-8966EBE51C5A}" dt="2023-05-05T18:34:45.114" v="429"/>
          <ac:spMkLst>
            <pc:docMk/>
            <pc:sldMk cId="3768658934" sldId="493"/>
            <ac:spMk id="25" creationId="{470C3CE4-E526-EE1C-4357-6A575B28F626}"/>
          </ac:spMkLst>
        </pc:spChg>
        <pc:spChg chg="del">
          <ac:chgData name="Laura Oathout" userId="6ff55ba14486fe89" providerId="LiveId" clId="{860BF57F-B95F-489E-8683-8966EBE51C5A}" dt="2023-05-05T18:34:45.114" v="431"/>
          <ac:spMkLst>
            <pc:docMk/>
            <pc:sldMk cId="3768658934" sldId="493"/>
            <ac:spMk id="26" creationId="{FA8C0C12-0EBF-FF3E-A7DA-D07DB2743D51}"/>
          </ac:spMkLst>
        </pc:spChg>
        <pc:spChg chg="del">
          <ac:chgData name="Laura Oathout" userId="6ff55ba14486fe89" providerId="LiveId" clId="{860BF57F-B95F-489E-8683-8966EBE51C5A}" dt="2023-05-05T18:34:45.114" v="433"/>
          <ac:spMkLst>
            <pc:docMk/>
            <pc:sldMk cId="3768658934" sldId="493"/>
            <ac:spMk id="28" creationId="{3DE35939-8B60-244A-8BEC-C77FA9BFD36D}"/>
          </ac:spMkLst>
        </pc:spChg>
        <pc:grpChg chg="del">
          <ac:chgData name="Laura Oathout" userId="6ff55ba14486fe89" providerId="LiveId" clId="{860BF57F-B95F-489E-8683-8966EBE51C5A}" dt="2023-05-05T18:34:45.111" v="423"/>
          <ac:grpSpMkLst>
            <pc:docMk/>
            <pc:sldMk cId="3768658934" sldId="493"/>
            <ac:grpSpMk id="15" creationId="{077C205D-B46E-607B-C7DE-3AEBDD101090}"/>
          </ac:grpSpMkLst>
        </pc:grpChg>
        <pc:grpChg chg="del">
          <ac:chgData name="Laura Oathout" userId="6ff55ba14486fe89" providerId="LiveId" clId="{860BF57F-B95F-489E-8683-8966EBE51C5A}" dt="2023-05-05T18:34:45.112" v="425"/>
          <ac:grpSpMkLst>
            <pc:docMk/>
            <pc:sldMk cId="3768658934" sldId="493"/>
            <ac:grpSpMk id="16" creationId="{33E4FA4B-A2C9-7C89-4360-4FF6B8D03FF6}"/>
          </ac:grpSpMkLst>
        </pc:grpChg>
        <pc:picChg chg="del">
          <ac:chgData name="Laura Oathout" userId="6ff55ba14486fe89" providerId="LiveId" clId="{860BF57F-B95F-489E-8683-8966EBE51C5A}" dt="2023-05-05T18:34:45.114" v="435"/>
          <ac:picMkLst>
            <pc:docMk/>
            <pc:sldMk cId="3768658934" sldId="493"/>
            <ac:picMk id="7" creationId="{E857BED2-9EB7-8CC5-9142-EE3BCE584ACF}"/>
          </ac:picMkLst>
        </pc:picChg>
        <pc:picChg chg="del">
          <ac:chgData name="Laura Oathout" userId="6ff55ba14486fe89" providerId="LiveId" clId="{860BF57F-B95F-489E-8683-8966EBE51C5A}" dt="2023-05-05T18:34:45.114" v="437"/>
          <ac:picMkLst>
            <pc:docMk/>
            <pc:sldMk cId="3768658934" sldId="493"/>
            <ac:picMk id="9" creationId="{29826470-B28F-A085-9998-187653DB7EC4}"/>
          </ac:picMkLst>
        </pc:picChg>
        <pc:picChg chg="del">
          <ac:chgData name="Laura Oathout" userId="6ff55ba14486fe89" providerId="LiveId" clId="{860BF57F-B95F-489E-8683-8966EBE51C5A}" dt="2023-05-05T18:34:45.114" v="439"/>
          <ac:picMkLst>
            <pc:docMk/>
            <pc:sldMk cId="3768658934" sldId="493"/>
            <ac:picMk id="11" creationId="{7483A594-2D72-BCEB-AF2B-F3464BC3B7C2}"/>
          </ac:picMkLst>
        </pc:picChg>
        <pc:picChg chg="del">
          <ac:chgData name="Laura Oathout" userId="6ff55ba14486fe89" providerId="LiveId" clId="{860BF57F-B95F-489E-8683-8966EBE51C5A}" dt="2023-05-05T18:34:45.114" v="441"/>
          <ac:picMkLst>
            <pc:docMk/>
            <pc:sldMk cId="3768658934" sldId="493"/>
            <ac:picMk id="19" creationId="{1AF73A4B-B6C7-3726-8301-F97F92FC8272}"/>
          </ac:picMkLst>
        </pc:picChg>
        <pc:picChg chg="del">
          <ac:chgData name="Laura Oathout" userId="6ff55ba14486fe89" providerId="LiveId" clId="{860BF57F-B95F-489E-8683-8966EBE51C5A}" dt="2023-05-05T18:34:45.114" v="443"/>
          <ac:picMkLst>
            <pc:docMk/>
            <pc:sldMk cId="3768658934" sldId="493"/>
            <ac:picMk id="27" creationId="{4D5A1BC5-124F-A46B-E7C3-74075DEA7662}"/>
          </ac:picMkLst>
        </pc:picChg>
        <pc:picChg chg="del">
          <ac:chgData name="Laura Oathout" userId="6ff55ba14486fe89" providerId="LiveId" clId="{860BF57F-B95F-489E-8683-8966EBE51C5A}" dt="2023-05-05T18:34:45.114" v="445"/>
          <ac:picMkLst>
            <pc:docMk/>
            <pc:sldMk cId="3768658934" sldId="493"/>
            <ac:picMk id="29" creationId="{706B4664-E2CD-F301-0FF5-BF9A440A8BDC}"/>
          </ac:picMkLst>
        </pc:picChg>
        <pc:picChg chg="del">
          <ac:chgData name="Laura Oathout" userId="6ff55ba14486fe89" providerId="LiveId" clId="{860BF57F-B95F-489E-8683-8966EBE51C5A}" dt="2023-05-05T18:34:45.114" v="447"/>
          <ac:picMkLst>
            <pc:docMk/>
            <pc:sldMk cId="3768658934" sldId="493"/>
            <ac:picMk id="30" creationId="{269174A8-5680-1C5D-B097-88EC63830375}"/>
          </ac:picMkLst>
        </pc:picChg>
        <pc:picChg chg="del">
          <ac:chgData name="Laura Oathout" userId="6ff55ba14486fe89" providerId="LiveId" clId="{860BF57F-B95F-489E-8683-8966EBE51C5A}" dt="2023-05-05T18:34:45.114" v="449"/>
          <ac:picMkLst>
            <pc:docMk/>
            <pc:sldMk cId="3768658934" sldId="493"/>
            <ac:picMk id="31" creationId="{B83B5113-FB5B-3670-B2E5-F373B826888C}"/>
          </ac:picMkLst>
        </pc:picChg>
      </pc:sldChg>
      <pc:sldChg chg="delSp mod setBg">
        <pc:chgData name="Laura Oathout" userId="6ff55ba14486fe89" providerId="LiveId" clId="{860BF57F-B95F-489E-8683-8966EBE51C5A}" dt="2023-05-05T18:34:45.193" v="481"/>
        <pc:sldMkLst>
          <pc:docMk/>
          <pc:sldMk cId="3852545024" sldId="494"/>
        </pc:sldMkLst>
        <pc:spChg chg="del">
          <ac:chgData name="Laura Oathout" userId="6ff55ba14486fe89" providerId="LiveId" clId="{860BF57F-B95F-489E-8683-8966EBE51C5A}" dt="2023-05-05T18:34:45.146" v="457"/>
          <ac:spMkLst>
            <pc:docMk/>
            <pc:sldMk cId="3852545024" sldId="494"/>
            <ac:spMk id="24" creationId="{6CF7669A-EA08-1351-D9D6-D8B283FC96F5}"/>
          </ac:spMkLst>
        </pc:spChg>
        <pc:spChg chg="del">
          <ac:chgData name="Laura Oathout" userId="6ff55ba14486fe89" providerId="LiveId" clId="{860BF57F-B95F-489E-8683-8966EBE51C5A}" dt="2023-05-05T18:34:45.146" v="459"/>
          <ac:spMkLst>
            <pc:docMk/>
            <pc:sldMk cId="3852545024" sldId="494"/>
            <ac:spMk id="25" creationId="{470C3CE4-E526-EE1C-4357-6A575B28F626}"/>
          </ac:spMkLst>
        </pc:spChg>
        <pc:spChg chg="del">
          <ac:chgData name="Laura Oathout" userId="6ff55ba14486fe89" providerId="LiveId" clId="{860BF57F-B95F-489E-8683-8966EBE51C5A}" dt="2023-05-05T18:34:45.146" v="461"/>
          <ac:spMkLst>
            <pc:docMk/>
            <pc:sldMk cId="3852545024" sldId="494"/>
            <ac:spMk id="26" creationId="{FA8C0C12-0EBF-FF3E-A7DA-D07DB2743D51}"/>
          </ac:spMkLst>
        </pc:spChg>
        <pc:spChg chg="del">
          <ac:chgData name="Laura Oathout" userId="6ff55ba14486fe89" providerId="LiveId" clId="{860BF57F-B95F-489E-8683-8966EBE51C5A}" dt="2023-05-05T18:34:45.146" v="463"/>
          <ac:spMkLst>
            <pc:docMk/>
            <pc:sldMk cId="3852545024" sldId="494"/>
            <ac:spMk id="28" creationId="{3DE35939-8B60-244A-8BEC-C77FA9BFD36D}"/>
          </ac:spMkLst>
        </pc:spChg>
        <pc:grpChg chg="del">
          <ac:chgData name="Laura Oathout" userId="6ff55ba14486fe89" providerId="LiveId" clId="{860BF57F-B95F-489E-8683-8966EBE51C5A}" dt="2023-05-05T18:34:45.146" v="453"/>
          <ac:grpSpMkLst>
            <pc:docMk/>
            <pc:sldMk cId="3852545024" sldId="494"/>
            <ac:grpSpMk id="15" creationId="{077C205D-B46E-607B-C7DE-3AEBDD101090}"/>
          </ac:grpSpMkLst>
        </pc:grpChg>
        <pc:grpChg chg="del">
          <ac:chgData name="Laura Oathout" userId="6ff55ba14486fe89" providerId="LiveId" clId="{860BF57F-B95F-489E-8683-8966EBE51C5A}" dt="2023-05-05T18:34:45.146" v="455"/>
          <ac:grpSpMkLst>
            <pc:docMk/>
            <pc:sldMk cId="3852545024" sldId="494"/>
            <ac:grpSpMk id="16" creationId="{33E4FA4B-A2C9-7C89-4360-4FF6B8D03FF6}"/>
          </ac:grpSpMkLst>
        </pc:grpChg>
        <pc:picChg chg="del">
          <ac:chgData name="Laura Oathout" userId="6ff55ba14486fe89" providerId="LiveId" clId="{860BF57F-B95F-489E-8683-8966EBE51C5A}" dt="2023-05-05T18:34:45.146" v="465"/>
          <ac:picMkLst>
            <pc:docMk/>
            <pc:sldMk cId="3852545024" sldId="494"/>
            <ac:picMk id="3" creationId="{10582483-1B4B-43BF-6BBD-33109269DBE6}"/>
          </ac:picMkLst>
        </pc:picChg>
        <pc:picChg chg="del">
          <ac:chgData name="Laura Oathout" userId="6ff55ba14486fe89" providerId="LiveId" clId="{860BF57F-B95F-489E-8683-8966EBE51C5A}" dt="2023-05-05T18:34:45.146" v="467"/>
          <ac:picMkLst>
            <pc:docMk/>
            <pc:sldMk cId="3852545024" sldId="494"/>
            <ac:picMk id="5" creationId="{60D9B587-1B80-084E-DCE5-D8B1FC1940DE}"/>
          </ac:picMkLst>
        </pc:picChg>
        <pc:picChg chg="del">
          <ac:chgData name="Laura Oathout" userId="6ff55ba14486fe89" providerId="LiveId" clId="{860BF57F-B95F-489E-8683-8966EBE51C5A}" dt="2023-05-05T18:34:45.161" v="469"/>
          <ac:picMkLst>
            <pc:docMk/>
            <pc:sldMk cId="3852545024" sldId="494"/>
            <ac:picMk id="7" creationId="{AEB966F3-46F3-9213-109E-7BEC9075F9EC}"/>
          </ac:picMkLst>
        </pc:picChg>
        <pc:picChg chg="del">
          <ac:chgData name="Laura Oathout" userId="6ff55ba14486fe89" providerId="LiveId" clId="{860BF57F-B95F-489E-8683-8966EBE51C5A}" dt="2023-05-05T18:34:45.161" v="471"/>
          <ac:picMkLst>
            <pc:docMk/>
            <pc:sldMk cId="3852545024" sldId="494"/>
            <ac:picMk id="8" creationId="{04D13429-8FA7-6BB8-3123-2D3A897B547A}"/>
          </ac:picMkLst>
        </pc:picChg>
        <pc:picChg chg="del">
          <ac:chgData name="Laura Oathout" userId="6ff55ba14486fe89" providerId="LiveId" clId="{860BF57F-B95F-489E-8683-8966EBE51C5A}" dt="2023-05-05T18:34:45.161" v="473"/>
          <ac:picMkLst>
            <pc:docMk/>
            <pc:sldMk cId="3852545024" sldId="494"/>
            <ac:picMk id="9" creationId="{E3C72A98-09CF-AA70-8583-F967D5AC0DA2}"/>
          </ac:picMkLst>
        </pc:picChg>
        <pc:picChg chg="del">
          <ac:chgData name="Laura Oathout" userId="6ff55ba14486fe89" providerId="LiveId" clId="{860BF57F-B95F-489E-8683-8966EBE51C5A}" dt="2023-05-05T18:34:45.161" v="475"/>
          <ac:picMkLst>
            <pc:docMk/>
            <pc:sldMk cId="3852545024" sldId="494"/>
            <ac:picMk id="10" creationId="{09BF881F-9204-09CE-E182-FB07558ADB9C}"/>
          </ac:picMkLst>
        </pc:picChg>
        <pc:picChg chg="del">
          <ac:chgData name="Laura Oathout" userId="6ff55ba14486fe89" providerId="LiveId" clId="{860BF57F-B95F-489E-8683-8966EBE51C5A}" dt="2023-05-05T18:34:45.161" v="477"/>
          <ac:picMkLst>
            <pc:docMk/>
            <pc:sldMk cId="3852545024" sldId="494"/>
            <ac:picMk id="11" creationId="{3E394C65-3224-1B02-7638-986E47A3A5F0}"/>
          </ac:picMkLst>
        </pc:picChg>
        <pc:picChg chg="del">
          <ac:chgData name="Laura Oathout" userId="6ff55ba14486fe89" providerId="LiveId" clId="{860BF57F-B95F-489E-8683-8966EBE51C5A}" dt="2023-05-05T18:34:45.161" v="479"/>
          <ac:picMkLst>
            <pc:docMk/>
            <pc:sldMk cId="3852545024" sldId="494"/>
            <ac:picMk id="19" creationId="{181E8AC7-FA10-01A5-9AB3-8B78A19EB598}"/>
          </ac:picMkLst>
        </pc:picChg>
      </pc:sldChg>
      <pc:sldChg chg="delSp mod setBg">
        <pc:chgData name="Laura Oathout" userId="6ff55ba14486fe89" providerId="LiveId" clId="{860BF57F-B95F-489E-8683-8966EBE51C5A}" dt="2023-05-05T18:34:45.415" v="625"/>
        <pc:sldMkLst>
          <pc:docMk/>
          <pc:sldMk cId="2580940240" sldId="495"/>
        </pc:sldMkLst>
        <pc:spChg chg="del">
          <ac:chgData name="Laura Oathout" userId="6ff55ba14486fe89" providerId="LiveId" clId="{860BF57F-B95F-489E-8683-8966EBE51C5A}" dt="2023-05-05T18:34:45.384" v="603"/>
          <ac:spMkLst>
            <pc:docMk/>
            <pc:sldMk cId="2580940240" sldId="495"/>
            <ac:spMk id="4" creationId="{99E638A7-2D0F-9E54-ACCF-0C0AE8F2BCA5}"/>
          </ac:spMkLst>
        </pc:spChg>
        <pc:spChg chg="del">
          <ac:chgData name="Laura Oathout" userId="6ff55ba14486fe89" providerId="LiveId" clId="{860BF57F-B95F-489E-8683-8966EBE51C5A}" dt="2023-05-05T18:34:45.384" v="605"/>
          <ac:spMkLst>
            <pc:docMk/>
            <pc:sldMk cId="2580940240" sldId="495"/>
            <ac:spMk id="8" creationId="{F306A3E5-4FE9-981A-73BA-30ECB46A5FDD}"/>
          </ac:spMkLst>
        </pc:spChg>
        <pc:spChg chg="del">
          <ac:chgData name="Laura Oathout" userId="6ff55ba14486fe89" providerId="LiveId" clId="{860BF57F-B95F-489E-8683-8966EBE51C5A}" dt="2023-05-05T18:34:45.386" v="607"/>
          <ac:spMkLst>
            <pc:docMk/>
            <pc:sldMk cId="2580940240" sldId="495"/>
            <ac:spMk id="9" creationId="{A1C020C6-487F-A696-6796-F006F23C772A}"/>
          </ac:spMkLst>
        </pc:spChg>
        <pc:spChg chg="del">
          <ac:chgData name="Laura Oathout" userId="6ff55ba14486fe89" providerId="LiveId" clId="{860BF57F-B95F-489E-8683-8966EBE51C5A}" dt="2023-05-05T18:34:45.386" v="611"/>
          <ac:spMkLst>
            <pc:docMk/>
            <pc:sldMk cId="2580940240" sldId="495"/>
            <ac:spMk id="10" creationId="{97BB58D7-2975-610A-77CD-C8D8D3C184CD}"/>
          </ac:spMkLst>
        </pc:spChg>
        <pc:spChg chg="del">
          <ac:chgData name="Laura Oathout" userId="6ff55ba14486fe89" providerId="LiveId" clId="{860BF57F-B95F-489E-8683-8966EBE51C5A}" dt="2023-05-05T18:34:45.386" v="609"/>
          <ac:spMkLst>
            <pc:docMk/>
            <pc:sldMk cId="2580940240" sldId="495"/>
            <ac:spMk id="12" creationId="{D882723A-355B-507F-180C-760A668DE7AC}"/>
          </ac:spMkLst>
        </pc:spChg>
        <pc:spChg chg="del">
          <ac:chgData name="Laura Oathout" userId="6ff55ba14486fe89" providerId="LiveId" clId="{860BF57F-B95F-489E-8683-8966EBE51C5A}" dt="2023-05-05T18:34:45.386" v="613"/>
          <ac:spMkLst>
            <pc:docMk/>
            <pc:sldMk cId="2580940240" sldId="495"/>
            <ac:spMk id="14" creationId="{1E60C7D7-D4A2-623F-1677-533E80107A89}"/>
          </ac:spMkLst>
        </pc:spChg>
        <pc:spChg chg="del">
          <ac:chgData name="Laura Oathout" userId="6ff55ba14486fe89" providerId="LiveId" clId="{860BF57F-B95F-489E-8683-8966EBE51C5A}" dt="2023-05-05T18:34:45.390" v="615"/>
          <ac:spMkLst>
            <pc:docMk/>
            <pc:sldMk cId="2580940240" sldId="495"/>
            <ac:spMk id="15" creationId="{D37D72BE-7F27-BBE0-3CF5-245CBAC3782C}"/>
          </ac:spMkLst>
        </pc:spChg>
        <pc:spChg chg="del">
          <ac:chgData name="Laura Oathout" userId="6ff55ba14486fe89" providerId="LiveId" clId="{860BF57F-B95F-489E-8683-8966EBE51C5A}" dt="2023-05-05T18:34:45.390" v="617"/>
          <ac:spMkLst>
            <pc:docMk/>
            <pc:sldMk cId="2580940240" sldId="495"/>
            <ac:spMk id="17" creationId="{355B50E1-CBD3-FE31-F15D-9040C5C987DA}"/>
          </ac:spMkLst>
        </pc:spChg>
        <pc:spChg chg="del">
          <ac:chgData name="Laura Oathout" userId="6ff55ba14486fe89" providerId="LiveId" clId="{860BF57F-B95F-489E-8683-8966EBE51C5A}" dt="2023-05-05T18:34:45.393" v="621"/>
          <ac:spMkLst>
            <pc:docMk/>
            <pc:sldMk cId="2580940240" sldId="495"/>
            <ac:spMk id="18" creationId="{6A648FF9-FFA5-412A-7C49-0598C64A0C3F}"/>
          </ac:spMkLst>
        </pc:spChg>
        <pc:spChg chg="del">
          <ac:chgData name="Laura Oathout" userId="6ff55ba14486fe89" providerId="LiveId" clId="{860BF57F-B95F-489E-8683-8966EBE51C5A}" dt="2023-05-05T18:34:45.391" v="619"/>
          <ac:spMkLst>
            <pc:docMk/>
            <pc:sldMk cId="2580940240" sldId="495"/>
            <ac:spMk id="19" creationId="{8A4E149D-6D57-B1E0-9541-CC77284C0B65}"/>
          </ac:spMkLst>
        </pc:spChg>
        <pc:spChg chg="del">
          <ac:chgData name="Laura Oathout" userId="6ff55ba14486fe89" providerId="LiveId" clId="{860BF57F-B95F-489E-8683-8966EBE51C5A}" dt="2023-05-05T18:34:45.393" v="623"/>
          <ac:spMkLst>
            <pc:docMk/>
            <pc:sldMk cId="2580940240" sldId="495"/>
            <ac:spMk id="20" creationId="{F9F6482A-AF72-93F1-2489-4B174D19771B}"/>
          </ac:spMkLst>
        </pc:spChg>
        <pc:spChg chg="del">
          <ac:chgData name="Laura Oathout" userId="6ff55ba14486fe89" providerId="LiveId" clId="{860BF57F-B95F-489E-8683-8966EBE51C5A}" dt="2023-05-05T18:34:45.375" v="593"/>
          <ac:spMkLst>
            <pc:docMk/>
            <pc:sldMk cId="2580940240" sldId="495"/>
            <ac:spMk id="21" creationId="{A8738566-C10C-2B7B-FB8D-C47E24E219CF}"/>
          </ac:spMkLst>
        </pc:spChg>
        <pc:spChg chg="del">
          <ac:chgData name="Laura Oathout" userId="6ff55ba14486fe89" providerId="LiveId" clId="{860BF57F-B95F-489E-8683-8966EBE51C5A}" dt="2023-05-05T18:34:45.375" v="601"/>
          <ac:spMkLst>
            <pc:docMk/>
            <pc:sldMk cId="2580940240" sldId="495"/>
            <ac:spMk id="61" creationId="{8D00B2BE-19E3-C0B7-B3A7-7F5C96D99C93}"/>
          </ac:spMkLst>
        </pc:spChg>
        <pc:picChg chg="del">
          <ac:chgData name="Laura Oathout" userId="6ff55ba14486fe89" providerId="LiveId" clId="{860BF57F-B95F-489E-8683-8966EBE51C5A}" dt="2023-05-05T18:34:45.375" v="595"/>
          <ac:picMkLst>
            <pc:docMk/>
            <pc:sldMk cId="2580940240" sldId="495"/>
            <ac:picMk id="3" creationId="{57E01483-4668-93B7-3C09-5C802C9837EF}"/>
          </ac:picMkLst>
        </pc:picChg>
        <pc:picChg chg="del">
          <ac:chgData name="Laura Oathout" userId="6ff55ba14486fe89" providerId="LiveId" clId="{860BF57F-B95F-489E-8683-8966EBE51C5A}" dt="2023-05-05T18:34:45.375" v="597"/>
          <ac:picMkLst>
            <pc:docMk/>
            <pc:sldMk cId="2580940240" sldId="495"/>
            <ac:picMk id="60" creationId="{F5FC512E-438B-7A8E-E2DD-AD1A49145B0D}"/>
          </ac:picMkLst>
        </pc:picChg>
        <pc:picChg chg="del">
          <ac:chgData name="Laura Oathout" userId="6ff55ba14486fe89" providerId="LiveId" clId="{860BF57F-B95F-489E-8683-8966EBE51C5A}" dt="2023-05-05T18:34:45.375" v="599"/>
          <ac:picMkLst>
            <pc:docMk/>
            <pc:sldMk cId="2580940240" sldId="495"/>
            <ac:picMk id="64" creationId="{60A53AE0-F5FB-950F-DEB7-C130D27B9D0C}"/>
          </ac:picMkLst>
        </pc:picChg>
      </pc:sldChg>
      <pc:sldChg chg="delSp mod setBg">
        <pc:chgData name="Laura Oathout" userId="6ff55ba14486fe89" providerId="LiveId" clId="{860BF57F-B95F-489E-8683-8966EBE51C5A}" dt="2023-05-05T18:34:45.367" v="591"/>
        <pc:sldMkLst>
          <pc:docMk/>
          <pc:sldMk cId="3864568429" sldId="496"/>
        </pc:sldMkLst>
        <pc:spChg chg="del">
          <ac:chgData name="Laura Oathout" userId="6ff55ba14486fe89" providerId="LiveId" clId="{860BF57F-B95F-489E-8683-8966EBE51C5A}" dt="2023-05-05T18:34:45.328" v="565"/>
          <ac:spMkLst>
            <pc:docMk/>
            <pc:sldMk cId="3864568429" sldId="496"/>
            <ac:spMk id="6" creationId="{E78142CB-2506-0723-359F-69579D549028}"/>
          </ac:spMkLst>
        </pc:spChg>
        <pc:spChg chg="del">
          <ac:chgData name="Laura Oathout" userId="6ff55ba14486fe89" providerId="LiveId" clId="{860BF57F-B95F-489E-8683-8966EBE51C5A}" dt="2023-05-05T18:34:45.328" v="567"/>
          <ac:spMkLst>
            <pc:docMk/>
            <pc:sldMk cId="3864568429" sldId="496"/>
            <ac:spMk id="7" creationId="{B4EC68F8-3987-B9CF-8FB7-B78E3E0EBD29}"/>
          </ac:spMkLst>
        </pc:spChg>
        <pc:spChg chg="del">
          <ac:chgData name="Laura Oathout" userId="6ff55ba14486fe89" providerId="LiveId" clId="{860BF57F-B95F-489E-8683-8966EBE51C5A}" dt="2023-05-05T18:34:45.328" v="569"/>
          <ac:spMkLst>
            <pc:docMk/>
            <pc:sldMk cId="3864568429" sldId="496"/>
            <ac:spMk id="8" creationId="{FC46C93B-3FEA-A75C-21D5-FE7A277B8622}"/>
          </ac:spMkLst>
        </pc:spChg>
        <pc:spChg chg="del">
          <ac:chgData name="Laura Oathout" userId="6ff55ba14486fe89" providerId="LiveId" clId="{860BF57F-B95F-489E-8683-8966EBE51C5A}" dt="2023-05-05T18:34:45.328" v="561"/>
          <ac:spMkLst>
            <pc:docMk/>
            <pc:sldMk cId="3864568429" sldId="496"/>
            <ac:spMk id="25" creationId="{6B1A321C-876E-A919-4113-AA049333DA92}"/>
          </ac:spMkLst>
        </pc:spChg>
        <pc:spChg chg="del">
          <ac:chgData name="Laura Oathout" userId="6ff55ba14486fe89" providerId="LiveId" clId="{860BF57F-B95F-489E-8683-8966EBE51C5A}" dt="2023-05-05T18:34:45.336" v="581"/>
          <ac:spMkLst>
            <pc:docMk/>
            <pc:sldMk cId="3864568429" sldId="496"/>
            <ac:spMk id="41" creationId="{5901B525-BCBA-071A-052A-BF981EBFD294}"/>
          </ac:spMkLst>
        </pc:spChg>
        <pc:grpChg chg="del">
          <ac:chgData name="Laura Oathout" userId="6ff55ba14486fe89" providerId="LiveId" clId="{860BF57F-B95F-489E-8683-8966EBE51C5A}" dt="2023-05-05T18:34:45.336" v="573"/>
          <ac:grpSpMkLst>
            <pc:docMk/>
            <pc:sldMk cId="3864568429" sldId="496"/>
            <ac:grpSpMk id="19" creationId="{1FF21731-2ADF-7123-26B5-E218025818EE}"/>
          </ac:grpSpMkLst>
        </pc:grpChg>
        <pc:grpChg chg="del">
          <ac:chgData name="Laura Oathout" userId="6ff55ba14486fe89" providerId="LiveId" clId="{860BF57F-B95F-489E-8683-8966EBE51C5A}" dt="2023-05-05T18:34:45.336" v="575"/>
          <ac:grpSpMkLst>
            <pc:docMk/>
            <pc:sldMk cId="3864568429" sldId="496"/>
            <ac:grpSpMk id="33" creationId="{58A4FED5-1734-3CD7-3F08-8C589DCB62D3}"/>
          </ac:grpSpMkLst>
        </pc:grpChg>
        <pc:picChg chg="del">
          <ac:chgData name="Laura Oathout" userId="6ff55ba14486fe89" providerId="LiveId" clId="{860BF57F-B95F-489E-8683-8966EBE51C5A}" dt="2023-05-05T18:34:45.328" v="559"/>
          <ac:picMkLst>
            <pc:docMk/>
            <pc:sldMk cId="3864568429" sldId="496"/>
            <ac:picMk id="4" creationId="{D839E139-B11D-9BC5-8B7B-A260CDCDAE21}"/>
          </ac:picMkLst>
        </pc:picChg>
        <pc:picChg chg="del">
          <ac:chgData name="Laura Oathout" userId="6ff55ba14486fe89" providerId="LiveId" clId="{860BF57F-B95F-489E-8683-8966EBE51C5A}" dt="2023-05-05T18:34:45.328" v="563"/>
          <ac:picMkLst>
            <pc:docMk/>
            <pc:sldMk cId="3864568429" sldId="496"/>
            <ac:picMk id="5" creationId="{728ACE73-1804-3626-C5BE-78F88477C4F9}"/>
          </ac:picMkLst>
        </pc:picChg>
        <pc:picChg chg="del">
          <ac:chgData name="Laura Oathout" userId="6ff55ba14486fe89" providerId="LiveId" clId="{860BF57F-B95F-489E-8683-8966EBE51C5A}" dt="2023-05-05T18:34:45.336" v="571"/>
          <ac:picMkLst>
            <pc:docMk/>
            <pc:sldMk cId="3864568429" sldId="496"/>
            <ac:picMk id="10" creationId="{5A97099B-D2D3-EA6A-EC00-6FBFB7966426}"/>
          </ac:picMkLst>
        </pc:picChg>
        <pc:picChg chg="del">
          <ac:chgData name="Laura Oathout" userId="6ff55ba14486fe89" providerId="LiveId" clId="{860BF57F-B95F-489E-8683-8966EBE51C5A}" dt="2023-05-05T18:34:45.336" v="577"/>
          <ac:picMkLst>
            <pc:docMk/>
            <pc:sldMk cId="3864568429" sldId="496"/>
            <ac:picMk id="12" creationId="{8068A036-9E67-D08A-AA3A-C7D43A4E151D}"/>
          </ac:picMkLst>
        </pc:picChg>
        <pc:picChg chg="del">
          <ac:chgData name="Laura Oathout" userId="6ff55ba14486fe89" providerId="LiveId" clId="{860BF57F-B95F-489E-8683-8966EBE51C5A}" dt="2023-05-05T18:34:45.336" v="579"/>
          <ac:picMkLst>
            <pc:docMk/>
            <pc:sldMk cId="3864568429" sldId="496"/>
            <ac:picMk id="14" creationId="{FE990771-DD2F-88C8-C787-33C56C0F0C74}"/>
          </ac:picMkLst>
        </pc:picChg>
        <pc:cxnChg chg="del">
          <ac:chgData name="Laura Oathout" userId="6ff55ba14486fe89" providerId="LiveId" clId="{860BF57F-B95F-489E-8683-8966EBE51C5A}" dt="2023-05-05T18:34:45.336" v="583"/>
          <ac:cxnSpMkLst>
            <pc:docMk/>
            <pc:sldMk cId="3864568429" sldId="496"/>
            <ac:cxnSpMk id="44" creationId="{DC968ABF-F911-BD04-FE0D-989ACC580A39}"/>
          </ac:cxnSpMkLst>
        </pc:cxnChg>
        <pc:cxnChg chg="del">
          <ac:chgData name="Laura Oathout" userId="6ff55ba14486fe89" providerId="LiveId" clId="{860BF57F-B95F-489E-8683-8966EBE51C5A}" dt="2023-05-05T18:34:45.336" v="585"/>
          <ac:cxnSpMkLst>
            <pc:docMk/>
            <pc:sldMk cId="3864568429" sldId="496"/>
            <ac:cxnSpMk id="48" creationId="{E3E667A0-4AAF-192E-95E9-7BCEE2FA266B}"/>
          </ac:cxnSpMkLst>
        </pc:cxnChg>
        <pc:cxnChg chg="del">
          <ac:chgData name="Laura Oathout" userId="6ff55ba14486fe89" providerId="LiveId" clId="{860BF57F-B95F-489E-8683-8966EBE51C5A}" dt="2023-05-05T18:34:45.336" v="587"/>
          <ac:cxnSpMkLst>
            <pc:docMk/>
            <pc:sldMk cId="3864568429" sldId="496"/>
            <ac:cxnSpMk id="49" creationId="{9D4A984F-27E6-9083-399E-B5697FDEFA8A}"/>
          </ac:cxnSpMkLst>
        </pc:cxnChg>
        <pc:cxnChg chg="del">
          <ac:chgData name="Laura Oathout" userId="6ff55ba14486fe89" providerId="LiveId" clId="{860BF57F-B95F-489E-8683-8966EBE51C5A}" dt="2023-05-05T18:34:45.344" v="589"/>
          <ac:cxnSpMkLst>
            <pc:docMk/>
            <pc:sldMk cId="3864568429" sldId="496"/>
            <ac:cxnSpMk id="50" creationId="{C7A539A8-AE7C-A1CF-EBC5-211F334BBCDB}"/>
          </ac:cxnSpMkLst>
        </pc:cxnChg>
      </pc:sldChg>
      <pc:sldChg chg="delSp mod setBg">
        <pc:chgData name="Laura Oathout" userId="6ff55ba14486fe89" providerId="LiveId" clId="{860BF57F-B95F-489E-8683-8966EBE51C5A}" dt="2023-05-05T18:34:45.461" v="653"/>
        <pc:sldMkLst>
          <pc:docMk/>
          <pc:sldMk cId="2120522323" sldId="497"/>
        </pc:sldMkLst>
        <pc:spChg chg="del">
          <ac:chgData name="Laura Oathout" userId="6ff55ba14486fe89" providerId="LiveId" clId="{860BF57F-B95F-489E-8683-8966EBE51C5A}" dt="2023-05-05T18:34:45.424" v="633"/>
          <ac:spMkLst>
            <pc:docMk/>
            <pc:sldMk cId="2120522323" sldId="497"/>
            <ac:spMk id="2" creationId="{AE71AB14-CB0B-7156-DAD1-50652830A103}"/>
          </ac:spMkLst>
        </pc:spChg>
        <pc:spChg chg="del">
          <ac:chgData name="Laura Oathout" userId="6ff55ba14486fe89" providerId="LiveId" clId="{860BF57F-B95F-489E-8683-8966EBE51C5A}" dt="2023-05-05T18:34:45.423" v="629"/>
          <ac:spMkLst>
            <pc:docMk/>
            <pc:sldMk cId="2120522323" sldId="497"/>
            <ac:spMk id="7" creationId="{28288E8D-8FFB-A520-3416-0EE3E4436DDF}"/>
          </ac:spMkLst>
        </pc:spChg>
        <pc:spChg chg="del">
          <ac:chgData name="Laura Oathout" userId="6ff55ba14486fe89" providerId="LiveId" clId="{860BF57F-B95F-489E-8683-8966EBE51C5A}" dt="2023-05-05T18:34:45.429" v="637"/>
          <ac:spMkLst>
            <pc:docMk/>
            <pc:sldMk cId="2120522323" sldId="497"/>
            <ac:spMk id="14" creationId="{E44F08BD-0D6C-39E6-8C34-7FE17E08C341}"/>
          </ac:spMkLst>
        </pc:spChg>
        <pc:spChg chg="del">
          <ac:chgData name="Laura Oathout" userId="6ff55ba14486fe89" providerId="LiveId" clId="{860BF57F-B95F-489E-8683-8966EBE51C5A}" dt="2023-05-05T18:34:45.424" v="631"/>
          <ac:spMkLst>
            <pc:docMk/>
            <pc:sldMk cId="2120522323" sldId="497"/>
            <ac:spMk id="15" creationId="{3A75E0B0-0703-A7CD-2721-4E865F96A758}"/>
          </ac:spMkLst>
        </pc:spChg>
        <pc:spChg chg="del">
          <ac:chgData name="Laura Oathout" userId="6ff55ba14486fe89" providerId="LiveId" clId="{860BF57F-B95F-489E-8683-8966EBE51C5A}" dt="2023-05-05T18:34:45.430" v="639"/>
          <ac:spMkLst>
            <pc:docMk/>
            <pc:sldMk cId="2120522323" sldId="497"/>
            <ac:spMk id="17" creationId="{1F65F4B7-26E9-CA41-F43C-ADA52386D0D0}"/>
          </ac:spMkLst>
        </pc:spChg>
        <pc:spChg chg="del">
          <ac:chgData name="Laura Oathout" userId="6ff55ba14486fe89" providerId="LiveId" clId="{860BF57F-B95F-489E-8683-8966EBE51C5A}" dt="2023-05-05T18:34:45.430" v="641"/>
          <ac:spMkLst>
            <pc:docMk/>
            <pc:sldMk cId="2120522323" sldId="497"/>
            <ac:spMk id="20" creationId="{43FEA43F-DBA9-9F39-6055-EFCF2C8D3F51}"/>
          </ac:spMkLst>
        </pc:spChg>
        <pc:spChg chg="del">
          <ac:chgData name="Laura Oathout" userId="6ff55ba14486fe89" providerId="LiveId" clId="{860BF57F-B95F-489E-8683-8966EBE51C5A}" dt="2023-05-05T18:34:45.430" v="643"/>
          <ac:spMkLst>
            <pc:docMk/>
            <pc:sldMk cId="2120522323" sldId="497"/>
            <ac:spMk id="28" creationId="{D268B4D8-541C-DF3E-C3CD-39D0E56F53C8}"/>
          </ac:spMkLst>
        </pc:spChg>
        <pc:spChg chg="del">
          <ac:chgData name="Laura Oathout" userId="6ff55ba14486fe89" providerId="LiveId" clId="{860BF57F-B95F-489E-8683-8966EBE51C5A}" dt="2023-05-05T18:34:45.434" v="649"/>
          <ac:spMkLst>
            <pc:docMk/>
            <pc:sldMk cId="2120522323" sldId="497"/>
            <ac:spMk id="31" creationId="{B0A94A23-9A0B-508A-9859-DC4E5C758D60}"/>
          </ac:spMkLst>
        </pc:spChg>
        <pc:spChg chg="del">
          <ac:chgData name="Laura Oathout" userId="6ff55ba14486fe89" providerId="LiveId" clId="{860BF57F-B95F-489E-8683-8966EBE51C5A}" dt="2023-05-05T18:34:45.434" v="651"/>
          <ac:spMkLst>
            <pc:docMk/>
            <pc:sldMk cId="2120522323" sldId="497"/>
            <ac:spMk id="32" creationId="{088B7083-F85F-1D50-9CF3-7B311CA18B03}"/>
          </ac:spMkLst>
        </pc:spChg>
        <pc:picChg chg="del">
          <ac:chgData name="Laura Oathout" userId="6ff55ba14486fe89" providerId="LiveId" clId="{860BF57F-B95F-489E-8683-8966EBE51C5A}" dt="2023-05-05T18:34:45.424" v="635"/>
          <ac:picMkLst>
            <pc:docMk/>
            <pc:sldMk cId="2120522323" sldId="497"/>
            <ac:picMk id="4" creationId="{26D1165D-58F8-59CA-5E35-B756485A68C6}"/>
          </ac:picMkLst>
        </pc:picChg>
        <pc:picChg chg="del">
          <ac:chgData name="Laura Oathout" userId="6ff55ba14486fe89" providerId="LiveId" clId="{860BF57F-B95F-489E-8683-8966EBE51C5A}" dt="2023-05-05T18:34:45.415" v="627"/>
          <ac:picMkLst>
            <pc:docMk/>
            <pc:sldMk cId="2120522323" sldId="497"/>
            <ac:picMk id="5" creationId="{730B0A14-87FF-DFB5-14A7-AAD897C519ED}"/>
          </ac:picMkLst>
        </pc:picChg>
        <pc:picChg chg="del">
          <ac:chgData name="Laura Oathout" userId="6ff55ba14486fe89" providerId="LiveId" clId="{860BF57F-B95F-489E-8683-8966EBE51C5A}" dt="2023-05-05T18:34:45.434" v="645"/>
          <ac:picMkLst>
            <pc:docMk/>
            <pc:sldMk cId="2120522323" sldId="497"/>
            <ac:picMk id="29" creationId="{724548BE-FEF0-0342-8D58-31C71D89CA96}"/>
          </ac:picMkLst>
        </pc:picChg>
        <pc:picChg chg="del">
          <ac:chgData name="Laura Oathout" userId="6ff55ba14486fe89" providerId="LiveId" clId="{860BF57F-B95F-489E-8683-8966EBE51C5A}" dt="2023-05-05T18:34:45.434" v="647"/>
          <ac:picMkLst>
            <pc:docMk/>
            <pc:sldMk cId="2120522323" sldId="497"/>
            <ac:picMk id="30" creationId="{DE3AB2DA-B1FD-09E9-512F-F9E3B1D8AD79}"/>
          </ac:picMkLst>
        </pc:picChg>
      </pc:sldChg>
      <pc:sldChg chg="delSp mod setBg">
        <pc:chgData name="Laura Oathout" userId="6ff55ba14486fe89" providerId="LiveId" clId="{860BF57F-B95F-489E-8683-8966EBE51C5A}" dt="2023-05-05T18:34:45.275" v="521"/>
        <pc:sldMkLst>
          <pc:docMk/>
          <pc:sldMk cId="989593717" sldId="498"/>
        </pc:sldMkLst>
        <pc:spChg chg="del">
          <ac:chgData name="Laura Oathout" userId="6ff55ba14486fe89" providerId="LiveId" clId="{860BF57F-B95F-489E-8683-8966EBE51C5A}" dt="2023-05-05T18:34:45.244" v="497"/>
          <ac:spMkLst>
            <pc:docMk/>
            <pc:sldMk cId="989593717" sldId="498"/>
            <ac:spMk id="2" creationId="{AE71AB14-CB0B-7156-DAD1-50652830A103}"/>
          </ac:spMkLst>
        </pc:spChg>
        <pc:spChg chg="del">
          <ac:chgData name="Laura Oathout" userId="6ff55ba14486fe89" providerId="LiveId" clId="{860BF57F-B95F-489E-8683-8966EBE51C5A}" dt="2023-05-05T18:34:45.243" v="493"/>
          <ac:spMkLst>
            <pc:docMk/>
            <pc:sldMk cId="989593717" sldId="498"/>
            <ac:spMk id="7" creationId="{28288E8D-8FFB-A520-3416-0EE3E4436DDF}"/>
          </ac:spMkLst>
        </pc:spChg>
        <pc:spChg chg="del">
          <ac:chgData name="Laura Oathout" userId="6ff55ba14486fe89" providerId="LiveId" clId="{860BF57F-B95F-489E-8683-8966EBE51C5A}" dt="2023-05-05T18:34:45.244" v="499"/>
          <ac:spMkLst>
            <pc:docMk/>
            <pc:sldMk cId="989593717" sldId="498"/>
            <ac:spMk id="14" creationId="{E44F08BD-0D6C-39E6-8C34-7FE17E08C341}"/>
          </ac:spMkLst>
        </pc:spChg>
        <pc:spChg chg="del">
          <ac:chgData name="Laura Oathout" userId="6ff55ba14486fe89" providerId="LiveId" clId="{860BF57F-B95F-489E-8683-8966EBE51C5A}" dt="2023-05-05T18:34:45.244" v="495"/>
          <ac:spMkLst>
            <pc:docMk/>
            <pc:sldMk cId="989593717" sldId="498"/>
            <ac:spMk id="15" creationId="{3A75E0B0-0703-A7CD-2721-4E865F96A758}"/>
          </ac:spMkLst>
        </pc:spChg>
        <pc:spChg chg="del">
          <ac:chgData name="Laura Oathout" userId="6ff55ba14486fe89" providerId="LiveId" clId="{860BF57F-B95F-489E-8683-8966EBE51C5A}" dt="2023-05-05T18:34:45.253" v="513"/>
          <ac:spMkLst>
            <pc:docMk/>
            <pc:sldMk cId="989593717" sldId="498"/>
            <ac:spMk id="27" creationId="{51DA38AB-A343-54DE-5840-91271722C0B0}"/>
          </ac:spMkLst>
        </pc:spChg>
        <pc:spChg chg="del">
          <ac:chgData name="Laura Oathout" userId="6ff55ba14486fe89" providerId="LiveId" clId="{860BF57F-B95F-489E-8683-8966EBE51C5A}" dt="2023-05-05T18:34:45.255" v="515"/>
          <ac:spMkLst>
            <pc:docMk/>
            <pc:sldMk cId="989593717" sldId="498"/>
            <ac:spMk id="33" creationId="{0C42ACDC-A2D4-52B9-3F83-ECE0832F18BB}"/>
          </ac:spMkLst>
        </pc:spChg>
        <pc:spChg chg="del">
          <ac:chgData name="Laura Oathout" userId="6ff55ba14486fe89" providerId="LiveId" clId="{860BF57F-B95F-489E-8683-8966EBE51C5A}" dt="2023-05-05T18:34:45.255" v="517"/>
          <ac:spMkLst>
            <pc:docMk/>
            <pc:sldMk cId="989593717" sldId="498"/>
            <ac:spMk id="34" creationId="{C8885E13-431A-9B4B-48AF-47DE4C671CE4}"/>
          </ac:spMkLst>
        </pc:spChg>
        <pc:spChg chg="del">
          <ac:chgData name="Laura Oathout" userId="6ff55ba14486fe89" providerId="LiveId" clId="{860BF57F-B95F-489E-8683-8966EBE51C5A}" dt="2023-05-05T18:34:45.256" v="519"/>
          <ac:spMkLst>
            <pc:docMk/>
            <pc:sldMk cId="989593717" sldId="498"/>
            <ac:spMk id="35" creationId="{2F15A445-6D04-56F7-AE62-229AE47C17DC}"/>
          </ac:spMkLst>
        </pc:spChg>
        <pc:picChg chg="del">
          <ac:chgData name="Laura Oathout" userId="6ff55ba14486fe89" providerId="LiveId" clId="{860BF57F-B95F-489E-8683-8966EBE51C5A}" dt="2023-05-05T18:34:45.243" v="491"/>
          <ac:picMkLst>
            <pc:docMk/>
            <pc:sldMk cId="989593717" sldId="498"/>
            <ac:picMk id="5" creationId="{730B0A14-87FF-DFB5-14A7-AAD897C519ED}"/>
          </ac:picMkLst>
        </pc:picChg>
        <pc:picChg chg="del">
          <ac:chgData name="Laura Oathout" userId="6ff55ba14486fe89" providerId="LiveId" clId="{860BF57F-B95F-489E-8683-8966EBE51C5A}" dt="2023-05-05T18:34:45.250" v="505"/>
          <ac:picMkLst>
            <pc:docMk/>
            <pc:sldMk cId="989593717" sldId="498"/>
            <ac:picMk id="9" creationId="{FCA5FB9B-914C-113E-32DE-ABC69F32069B}"/>
          </ac:picMkLst>
        </pc:picChg>
        <pc:picChg chg="del">
          <ac:chgData name="Laura Oathout" userId="6ff55ba14486fe89" providerId="LiveId" clId="{860BF57F-B95F-489E-8683-8966EBE51C5A}" dt="2023-05-05T18:34:45.244" v="501"/>
          <ac:picMkLst>
            <pc:docMk/>
            <pc:sldMk cId="989593717" sldId="498"/>
            <ac:picMk id="11" creationId="{75B53802-CD3F-4C1E-1AC8-4F5668922561}"/>
          </ac:picMkLst>
        </pc:picChg>
        <pc:picChg chg="del">
          <ac:chgData name="Laura Oathout" userId="6ff55ba14486fe89" providerId="LiveId" clId="{860BF57F-B95F-489E-8683-8966EBE51C5A}" dt="2023-05-05T18:34:45.248" v="503"/>
          <ac:picMkLst>
            <pc:docMk/>
            <pc:sldMk cId="989593717" sldId="498"/>
            <ac:picMk id="21" creationId="{9727628F-84E2-4CBC-5EC1-6499F4577B07}"/>
          </ac:picMkLst>
        </pc:picChg>
        <pc:picChg chg="del">
          <ac:chgData name="Laura Oathout" userId="6ff55ba14486fe89" providerId="LiveId" clId="{860BF57F-B95F-489E-8683-8966EBE51C5A}" dt="2023-05-05T18:34:45.252" v="507"/>
          <ac:picMkLst>
            <pc:docMk/>
            <pc:sldMk cId="989593717" sldId="498"/>
            <ac:picMk id="23" creationId="{EA18FA50-4D7D-AA20-1185-CD6C9938BD4A}"/>
          </ac:picMkLst>
        </pc:picChg>
        <pc:picChg chg="del">
          <ac:chgData name="Laura Oathout" userId="6ff55ba14486fe89" providerId="LiveId" clId="{860BF57F-B95F-489E-8683-8966EBE51C5A}" dt="2023-05-05T18:34:45.252" v="509"/>
          <ac:picMkLst>
            <pc:docMk/>
            <pc:sldMk cId="989593717" sldId="498"/>
            <ac:picMk id="24" creationId="{4F3CEE90-A84A-4606-4A89-DFFA5A127DDC}"/>
          </ac:picMkLst>
        </pc:picChg>
        <pc:picChg chg="del">
          <ac:chgData name="Laura Oathout" userId="6ff55ba14486fe89" providerId="LiveId" clId="{860BF57F-B95F-489E-8683-8966EBE51C5A}" dt="2023-05-05T18:34:45.253" v="511"/>
          <ac:picMkLst>
            <pc:docMk/>
            <pc:sldMk cId="989593717" sldId="498"/>
            <ac:picMk id="25" creationId="{FA943843-6F91-7A75-2200-F91B058D19D8}"/>
          </ac:picMkLst>
        </pc:picChg>
      </pc:sldChg>
      <pc:sldChg chg="delSp mod setBg">
        <pc:chgData name="Laura Oathout" userId="6ff55ba14486fe89" providerId="LiveId" clId="{860BF57F-B95F-489E-8683-8966EBE51C5A}" dt="2023-05-05T18:34:45.493" v="681"/>
        <pc:sldMkLst>
          <pc:docMk/>
          <pc:sldMk cId="498955799" sldId="499"/>
        </pc:sldMkLst>
        <pc:spChg chg="del">
          <ac:chgData name="Laura Oathout" userId="6ff55ba14486fe89" providerId="LiveId" clId="{860BF57F-B95F-489E-8683-8966EBE51C5A}" dt="2023-05-05T18:34:45.465" v="661"/>
          <ac:spMkLst>
            <pc:docMk/>
            <pc:sldMk cId="498955799" sldId="499"/>
            <ac:spMk id="2" creationId="{AE71AB14-CB0B-7156-DAD1-50652830A103}"/>
          </ac:spMkLst>
        </pc:spChg>
        <pc:spChg chg="del">
          <ac:chgData name="Laura Oathout" userId="6ff55ba14486fe89" providerId="LiveId" clId="{860BF57F-B95F-489E-8683-8966EBE51C5A}" dt="2023-05-05T18:34:45.463" v="657"/>
          <ac:spMkLst>
            <pc:docMk/>
            <pc:sldMk cId="498955799" sldId="499"/>
            <ac:spMk id="7" creationId="{28288E8D-8FFB-A520-3416-0EE3E4436DDF}"/>
          </ac:spMkLst>
        </pc:spChg>
        <pc:spChg chg="del">
          <ac:chgData name="Laura Oathout" userId="6ff55ba14486fe89" providerId="LiveId" clId="{860BF57F-B95F-489E-8683-8966EBE51C5A}" dt="2023-05-05T18:34:45.467" v="665"/>
          <ac:spMkLst>
            <pc:docMk/>
            <pc:sldMk cId="498955799" sldId="499"/>
            <ac:spMk id="14" creationId="{E44F08BD-0D6C-39E6-8C34-7FE17E08C341}"/>
          </ac:spMkLst>
        </pc:spChg>
        <pc:spChg chg="del">
          <ac:chgData name="Laura Oathout" userId="6ff55ba14486fe89" providerId="LiveId" clId="{860BF57F-B95F-489E-8683-8966EBE51C5A}" dt="2023-05-05T18:34:45.463" v="659"/>
          <ac:spMkLst>
            <pc:docMk/>
            <pc:sldMk cId="498955799" sldId="499"/>
            <ac:spMk id="15" creationId="{3A75E0B0-0703-A7CD-2721-4E865F96A758}"/>
          </ac:spMkLst>
        </pc:spChg>
        <pc:spChg chg="del">
          <ac:chgData name="Laura Oathout" userId="6ff55ba14486fe89" providerId="LiveId" clId="{860BF57F-B95F-489E-8683-8966EBE51C5A}" dt="2023-05-05T18:34:45.469" v="667"/>
          <ac:spMkLst>
            <pc:docMk/>
            <pc:sldMk cId="498955799" sldId="499"/>
            <ac:spMk id="17" creationId="{1F65F4B7-26E9-CA41-F43C-ADA52386D0D0}"/>
          </ac:spMkLst>
        </pc:spChg>
        <pc:spChg chg="del">
          <ac:chgData name="Laura Oathout" userId="6ff55ba14486fe89" providerId="LiveId" clId="{860BF57F-B95F-489E-8683-8966EBE51C5A}" dt="2023-05-05T18:34:45.470" v="669"/>
          <ac:spMkLst>
            <pc:docMk/>
            <pc:sldMk cId="498955799" sldId="499"/>
            <ac:spMk id="20" creationId="{43FEA43F-DBA9-9F39-6055-EFCF2C8D3F51}"/>
          </ac:spMkLst>
        </pc:spChg>
        <pc:spChg chg="del">
          <ac:chgData name="Laura Oathout" userId="6ff55ba14486fe89" providerId="LiveId" clId="{860BF57F-B95F-489E-8683-8966EBE51C5A}" dt="2023-05-05T18:34:45.470" v="671"/>
          <ac:spMkLst>
            <pc:docMk/>
            <pc:sldMk cId="498955799" sldId="499"/>
            <ac:spMk id="28" creationId="{D268B4D8-541C-DF3E-C3CD-39D0E56F53C8}"/>
          </ac:spMkLst>
        </pc:spChg>
        <pc:spChg chg="del">
          <ac:chgData name="Laura Oathout" userId="6ff55ba14486fe89" providerId="LiveId" clId="{860BF57F-B95F-489E-8683-8966EBE51C5A}" dt="2023-05-05T18:34:45.474" v="677"/>
          <ac:spMkLst>
            <pc:docMk/>
            <pc:sldMk cId="498955799" sldId="499"/>
            <ac:spMk id="31" creationId="{B0A94A23-9A0B-508A-9859-DC4E5C758D60}"/>
          </ac:spMkLst>
        </pc:spChg>
        <pc:spChg chg="del">
          <ac:chgData name="Laura Oathout" userId="6ff55ba14486fe89" providerId="LiveId" clId="{860BF57F-B95F-489E-8683-8966EBE51C5A}" dt="2023-05-05T18:34:45.474" v="679"/>
          <ac:spMkLst>
            <pc:docMk/>
            <pc:sldMk cId="498955799" sldId="499"/>
            <ac:spMk id="32" creationId="{088B7083-F85F-1D50-9CF3-7B311CA18B03}"/>
          </ac:spMkLst>
        </pc:spChg>
        <pc:picChg chg="del">
          <ac:chgData name="Laura Oathout" userId="6ff55ba14486fe89" providerId="LiveId" clId="{860BF57F-B95F-489E-8683-8966EBE51C5A}" dt="2023-05-05T18:34:45.466" v="663"/>
          <ac:picMkLst>
            <pc:docMk/>
            <pc:sldMk cId="498955799" sldId="499"/>
            <ac:picMk id="4" creationId="{26D1165D-58F8-59CA-5E35-B756485A68C6}"/>
          </ac:picMkLst>
        </pc:picChg>
        <pc:picChg chg="del">
          <ac:chgData name="Laura Oathout" userId="6ff55ba14486fe89" providerId="LiveId" clId="{860BF57F-B95F-489E-8683-8966EBE51C5A}" dt="2023-05-05T18:34:45.463" v="655"/>
          <ac:picMkLst>
            <pc:docMk/>
            <pc:sldMk cId="498955799" sldId="499"/>
            <ac:picMk id="5" creationId="{730B0A14-87FF-DFB5-14A7-AAD897C519ED}"/>
          </ac:picMkLst>
        </pc:picChg>
        <pc:picChg chg="del">
          <ac:chgData name="Laura Oathout" userId="6ff55ba14486fe89" providerId="LiveId" clId="{860BF57F-B95F-489E-8683-8966EBE51C5A}" dt="2023-05-05T18:34:45.472" v="673"/>
          <ac:picMkLst>
            <pc:docMk/>
            <pc:sldMk cId="498955799" sldId="499"/>
            <ac:picMk id="29" creationId="{724548BE-FEF0-0342-8D58-31C71D89CA96}"/>
          </ac:picMkLst>
        </pc:picChg>
        <pc:picChg chg="del">
          <ac:chgData name="Laura Oathout" userId="6ff55ba14486fe89" providerId="LiveId" clId="{860BF57F-B95F-489E-8683-8966EBE51C5A}" dt="2023-05-05T18:34:45.473" v="675"/>
          <ac:picMkLst>
            <pc:docMk/>
            <pc:sldMk cId="498955799" sldId="499"/>
            <ac:picMk id="30" creationId="{DE3AB2DA-B1FD-09E9-512F-F9E3B1D8AD79}"/>
          </ac:picMkLst>
        </pc:picChg>
      </pc:sldChg>
      <pc:sldChg chg="delSp mod setBg">
        <pc:chgData name="Laura Oathout" userId="6ff55ba14486fe89" providerId="LiveId" clId="{860BF57F-B95F-489E-8683-8966EBE51C5A}" dt="2023-05-05T18:34:45.320" v="557"/>
        <pc:sldMkLst>
          <pc:docMk/>
          <pc:sldMk cId="1043190538" sldId="500"/>
        </pc:sldMkLst>
        <pc:spChg chg="del">
          <ac:chgData name="Laura Oathout" userId="6ff55ba14486fe89" providerId="LiveId" clId="{860BF57F-B95F-489E-8683-8966EBE51C5A}" dt="2023-05-05T18:34:45.288" v="529"/>
          <ac:spMkLst>
            <pc:docMk/>
            <pc:sldMk cId="1043190538" sldId="500"/>
            <ac:spMk id="2" creationId="{AE71AB14-CB0B-7156-DAD1-50652830A103}"/>
          </ac:spMkLst>
        </pc:spChg>
        <pc:spChg chg="del">
          <ac:chgData name="Laura Oathout" userId="6ff55ba14486fe89" providerId="LiveId" clId="{860BF57F-B95F-489E-8683-8966EBE51C5A}" dt="2023-05-05T18:34:45.288" v="525"/>
          <ac:spMkLst>
            <pc:docMk/>
            <pc:sldMk cId="1043190538" sldId="500"/>
            <ac:spMk id="7" creationId="{28288E8D-8FFB-A520-3416-0EE3E4436DDF}"/>
          </ac:spMkLst>
        </pc:spChg>
        <pc:spChg chg="del">
          <ac:chgData name="Laura Oathout" userId="6ff55ba14486fe89" providerId="LiveId" clId="{860BF57F-B95F-489E-8683-8966EBE51C5A}" dt="2023-05-05T18:34:45.294" v="541"/>
          <ac:spMkLst>
            <pc:docMk/>
            <pc:sldMk cId="1043190538" sldId="500"/>
            <ac:spMk id="10" creationId="{2E8BDA25-4B1B-A360-D6AB-C8577E557494}"/>
          </ac:spMkLst>
        </pc:spChg>
        <pc:spChg chg="del">
          <ac:chgData name="Laura Oathout" userId="6ff55ba14486fe89" providerId="LiveId" clId="{860BF57F-B95F-489E-8683-8966EBE51C5A}" dt="2023-05-05T18:34:45.294" v="543"/>
          <ac:spMkLst>
            <pc:docMk/>
            <pc:sldMk cId="1043190538" sldId="500"/>
            <ac:spMk id="11" creationId="{3E1705D3-EDFC-09D7-09A8-7D3D08DED06F}"/>
          </ac:spMkLst>
        </pc:spChg>
        <pc:spChg chg="del">
          <ac:chgData name="Laura Oathout" userId="6ff55ba14486fe89" providerId="LiveId" clId="{860BF57F-B95F-489E-8683-8966EBE51C5A}" dt="2023-05-05T18:34:45.294" v="545"/>
          <ac:spMkLst>
            <pc:docMk/>
            <pc:sldMk cId="1043190538" sldId="500"/>
            <ac:spMk id="12" creationId="{3D804C9E-14AC-8E16-E48D-FF67F5B138D1}"/>
          </ac:spMkLst>
        </pc:spChg>
        <pc:spChg chg="del">
          <ac:chgData name="Laura Oathout" userId="6ff55ba14486fe89" providerId="LiveId" clId="{860BF57F-B95F-489E-8683-8966EBE51C5A}" dt="2023-05-05T18:34:45.288" v="537"/>
          <ac:spMkLst>
            <pc:docMk/>
            <pc:sldMk cId="1043190538" sldId="500"/>
            <ac:spMk id="14" creationId="{E44F08BD-0D6C-39E6-8C34-7FE17E08C341}"/>
          </ac:spMkLst>
        </pc:spChg>
        <pc:spChg chg="del">
          <ac:chgData name="Laura Oathout" userId="6ff55ba14486fe89" providerId="LiveId" clId="{860BF57F-B95F-489E-8683-8966EBE51C5A}" dt="2023-05-05T18:34:45.288" v="527"/>
          <ac:spMkLst>
            <pc:docMk/>
            <pc:sldMk cId="1043190538" sldId="500"/>
            <ac:spMk id="15" creationId="{3A75E0B0-0703-A7CD-2721-4E865F96A758}"/>
          </ac:spMkLst>
        </pc:spChg>
        <pc:spChg chg="del">
          <ac:chgData name="Laura Oathout" userId="6ff55ba14486fe89" providerId="LiveId" clId="{860BF57F-B95F-489E-8683-8966EBE51C5A}" dt="2023-05-05T18:34:45.288" v="533"/>
          <ac:spMkLst>
            <pc:docMk/>
            <pc:sldMk cId="1043190538" sldId="500"/>
            <ac:spMk id="32" creationId="{088B7083-F85F-1D50-9CF3-7B311CA18B03}"/>
          </ac:spMkLst>
        </pc:spChg>
        <pc:spChg chg="del">
          <ac:chgData name="Laura Oathout" userId="6ff55ba14486fe89" providerId="LiveId" clId="{860BF57F-B95F-489E-8683-8966EBE51C5A}" dt="2023-05-05T18:34:45.294" v="553"/>
          <ac:spMkLst>
            <pc:docMk/>
            <pc:sldMk cId="1043190538" sldId="500"/>
            <ac:spMk id="34" creationId="{4A8AD33B-0BF3-B5AF-5DE4-A041FAFE2183}"/>
          </ac:spMkLst>
        </pc:spChg>
        <pc:spChg chg="del">
          <ac:chgData name="Laura Oathout" userId="6ff55ba14486fe89" providerId="LiveId" clId="{860BF57F-B95F-489E-8683-8966EBE51C5A}" dt="2023-05-05T18:34:45.294" v="555"/>
          <ac:spMkLst>
            <pc:docMk/>
            <pc:sldMk cId="1043190538" sldId="500"/>
            <ac:spMk id="35" creationId="{A06F4954-80B6-9748-0D02-A0E5516DB332}"/>
          </ac:spMkLst>
        </pc:spChg>
        <pc:picChg chg="del">
          <ac:chgData name="Laura Oathout" userId="6ff55ba14486fe89" providerId="LiveId" clId="{860BF57F-B95F-489E-8683-8966EBE51C5A}" dt="2023-05-05T18:34:45.275" v="523"/>
          <ac:picMkLst>
            <pc:docMk/>
            <pc:sldMk cId="1043190538" sldId="500"/>
            <ac:picMk id="5" creationId="{730B0A14-87FF-DFB5-14A7-AAD897C519ED}"/>
          </ac:picMkLst>
        </pc:picChg>
        <pc:picChg chg="del">
          <ac:chgData name="Laura Oathout" userId="6ff55ba14486fe89" providerId="LiveId" clId="{860BF57F-B95F-489E-8683-8966EBE51C5A}" dt="2023-05-05T18:34:45.288" v="535"/>
          <ac:picMkLst>
            <pc:docMk/>
            <pc:sldMk cId="1043190538" sldId="500"/>
            <ac:picMk id="6" creationId="{2428076F-76EE-6660-F7BB-9460A1F44409}"/>
          </ac:picMkLst>
        </pc:picChg>
        <pc:picChg chg="del">
          <ac:chgData name="Laura Oathout" userId="6ff55ba14486fe89" providerId="LiveId" clId="{860BF57F-B95F-489E-8683-8966EBE51C5A}" dt="2023-05-05T18:34:45.294" v="539"/>
          <ac:picMkLst>
            <pc:docMk/>
            <pc:sldMk cId="1043190538" sldId="500"/>
            <ac:picMk id="9" creationId="{E3A8C9E8-220B-BBA0-9333-D91436B024C3}"/>
          </ac:picMkLst>
        </pc:picChg>
        <pc:picChg chg="del">
          <ac:chgData name="Laura Oathout" userId="6ff55ba14486fe89" providerId="LiveId" clId="{860BF57F-B95F-489E-8683-8966EBE51C5A}" dt="2023-05-05T18:34:45.294" v="551"/>
          <ac:picMkLst>
            <pc:docMk/>
            <pc:sldMk cId="1043190538" sldId="500"/>
            <ac:picMk id="19" creationId="{D70BBE47-DF3A-0B2A-018F-B48CF935552C}"/>
          </ac:picMkLst>
        </pc:picChg>
        <pc:picChg chg="del">
          <ac:chgData name="Laura Oathout" userId="6ff55ba14486fe89" providerId="LiveId" clId="{860BF57F-B95F-489E-8683-8966EBE51C5A}" dt="2023-05-05T18:34:45.294" v="547"/>
          <ac:picMkLst>
            <pc:docMk/>
            <pc:sldMk cId="1043190538" sldId="500"/>
            <ac:picMk id="22" creationId="{25CFF037-5F12-C783-B777-6AC497ECFE1A}"/>
          </ac:picMkLst>
        </pc:picChg>
        <pc:picChg chg="del">
          <ac:chgData name="Laura Oathout" userId="6ff55ba14486fe89" providerId="LiveId" clId="{860BF57F-B95F-489E-8683-8966EBE51C5A}" dt="2023-05-05T18:34:45.288" v="531"/>
          <ac:picMkLst>
            <pc:docMk/>
            <pc:sldMk cId="1043190538" sldId="500"/>
            <ac:picMk id="30" creationId="{DE3AB2DA-B1FD-09E9-512F-F9E3B1D8AD79}"/>
          </ac:picMkLst>
        </pc:picChg>
        <pc:picChg chg="del">
          <ac:chgData name="Laura Oathout" userId="6ff55ba14486fe89" providerId="LiveId" clId="{860BF57F-B95F-489E-8683-8966EBE51C5A}" dt="2023-05-05T18:34:45.294" v="549"/>
          <ac:picMkLst>
            <pc:docMk/>
            <pc:sldMk cId="1043190538" sldId="500"/>
            <ac:picMk id="33" creationId="{21A564DF-82F3-5B36-E790-36B06F8F18EA}"/>
          </ac:picMkLst>
        </pc:picChg>
      </pc:sldChg>
      <pc:sldChg chg="delSp mod setBg">
        <pc:chgData name="Laura Oathout" userId="6ff55ba14486fe89" providerId="LiveId" clId="{860BF57F-B95F-489E-8683-8966EBE51C5A}" dt="2023-05-05T18:34:44.532" v="105"/>
        <pc:sldMkLst>
          <pc:docMk/>
          <pc:sldMk cId="2357601846" sldId="501"/>
        </pc:sldMkLst>
        <pc:spChg chg="del">
          <ac:chgData name="Laura Oathout" userId="6ff55ba14486fe89" providerId="LiveId" clId="{860BF57F-B95F-489E-8683-8966EBE51C5A}" dt="2023-05-05T18:34:44.511" v="103"/>
          <ac:spMkLst>
            <pc:docMk/>
            <pc:sldMk cId="2357601846" sldId="501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508" v="101"/>
          <ac:spMkLst>
            <pc:docMk/>
            <pc:sldMk cId="2357601846" sldId="501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507" v="99"/>
          <ac:picMkLst>
            <pc:docMk/>
            <pc:sldMk cId="2357601846" sldId="501"/>
            <ac:picMk id="2" creationId="{34BDAC2F-1A10-82C4-832A-D6BE1ACBAF0F}"/>
          </ac:picMkLst>
        </pc:picChg>
      </pc:sldChg>
      <pc:sldChg chg="delSp mod setBg">
        <pc:chgData name="Laura Oathout" userId="6ff55ba14486fe89" providerId="LiveId" clId="{860BF57F-B95F-489E-8683-8966EBE51C5A}" dt="2023-05-05T18:34:44.465" v="85"/>
        <pc:sldMkLst>
          <pc:docMk/>
          <pc:sldMk cId="1718336363" sldId="502"/>
        </pc:sldMkLst>
        <pc:spChg chg="del">
          <ac:chgData name="Laura Oathout" userId="6ff55ba14486fe89" providerId="LiveId" clId="{860BF57F-B95F-489E-8683-8966EBE51C5A}" dt="2023-05-05T18:34:44.437" v="83"/>
          <ac:spMkLst>
            <pc:docMk/>
            <pc:sldMk cId="1718336363" sldId="502"/>
            <ac:spMk id="2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435" v="81"/>
          <ac:spMkLst>
            <pc:docMk/>
            <pc:sldMk cId="1718336363" sldId="502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433" v="77"/>
          <ac:spMkLst>
            <pc:docMk/>
            <pc:sldMk cId="1718336363" sldId="502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431" v="75"/>
          <ac:picMkLst>
            <pc:docMk/>
            <pc:sldMk cId="1718336363" sldId="502"/>
            <ac:picMk id="3" creationId="{4B05B4BE-336C-7316-DABD-0B43AB45DB93}"/>
          </ac:picMkLst>
        </pc:picChg>
        <pc:picChg chg="del">
          <ac:chgData name="Laura Oathout" userId="6ff55ba14486fe89" providerId="LiveId" clId="{860BF57F-B95F-489E-8683-8966EBE51C5A}" dt="2023-05-05T18:34:44.433" v="79"/>
          <ac:picMkLst>
            <pc:docMk/>
            <pc:sldMk cId="1718336363" sldId="502"/>
            <ac:picMk id="4" creationId="{2687D545-9751-A135-51A6-36F62644C3FB}"/>
          </ac:picMkLst>
        </pc:picChg>
      </pc:sldChg>
      <pc:sldChg chg="delSp mod setBg">
        <pc:chgData name="Laura Oathout" userId="6ff55ba14486fe89" providerId="LiveId" clId="{860BF57F-B95F-489E-8683-8966EBE51C5A}" dt="2023-05-05T18:34:44.428" v="73"/>
        <pc:sldMkLst>
          <pc:docMk/>
          <pc:sldMk cId="2906191562" sldId="503"/>
        </pc:sldMkLst>
        <pc:spChg chg="del">
          <ac:chgData name="Laura Oathout" userId="6ff55ba14486fe89" providerId="LiveId" clId="{860BF57F-B95F-489E-8683-8966EBE51C5A}" dt="2023-05-05T18:34:44.386" v="71"/>
          <ac:spMkLst>
            <pc:docMk/>
            <pc:sldMk cId="2906191562" sldId="503"/>
            <ac:spMk id="2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386" v="69"/>
          <ac:spMkLst>
            <pc:docMk/>
            <pc:sldMk cId="2906191562" sldId="503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386" v="65"/>
          <ac:spMkLst>
            <pc:docMk/>
            <pc:sldMk cId="2906191562" sldId="503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386" v="63"/>
          <ac:picMkLst>
            <pc:docMk/>
            <pc:sldMk cId="2906191562" sldId="503"/>
            <ac:picMk id="3" creationId="{4B05B4BE-336C-7316-DABD-0B43AB45DB93}"/>
          </ac:picMkLst>
        </pc:picChg>
        <pc:picChg chg="del">
          <ac:chgData name="Laura Oathout" userId="6ff55ba14486fe89" providerId="LiveId" clId="{860BF57F-B95F-489E-8683-8966EBE51C5A}" dt="2023-05-05T18:34:44.386" v="67"/>
          <ac:picMkLst>
            <pc:docMk/>
            <pc:sldMk cId="2906191562" sldId="503"/>
            <ac:picMk id="4" creationId="{7B5D45EE-DDB3-B818-2856-181C20FF9FA8}"/>
          </ac:picMkLst>
        </pc:picChg>
      </pc:sldChg>
      <pc:sldChg chg="delSp mod setBg">
        <pc:chgData name="Laura Oathout" userId="6ff55ba14486fe89" providerId="LiveId" clId="{860BF57F-B95F-489E-8683-8966EBE51C5A}" dt="2023-05-05T18:34:44.386" v="61"/>
        <pc:sldMkLst>
          <pc:docMk/>
          <pc:sldMk cId="2959617880" sldId="505"/>
        </pc:sldMkLst>
        <pc:spChg chg="del">
          <ac:chgData name="Laura Oathout" userId="6ff55ba14486fe89" providerId="LiveId" clId="{860BF57F-B95F-489E-8683-8966EBE51C5A}" dt="2023-05-05T18:34:44.358" v="59"/>
          <ac:spMkLst>
            <pc:docMk/>
            <pc:sldMk cId="2959617880" sldId="505"/>
            <ac:spMk id="2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355" v="57"/>
          <ac:spMkLst>
            <pc:docMk/>
            <pc:sldMk cId="2959617880" sldId="505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352" v="53"/>
          <ac:spMkLst>
            <pc:docMk/>
            <pc:sldMk cId="2959617880" sldId="505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350" v="51"/>
          <ac:picMkLst>
            <pc:docMk/>
            <pc:sldMk cId="2959617880" sldId="505"/>
            <ac:picMk id="3" creationId="{4B05B4BE-336C-7316-DABD-0B43AB45DB93}"/>
          </ac:picMkLst>
        </pc:picChg>
        <pc:picChg chg="del">
          <ac:chgData name="Laura Oathout" userId="6ff55ba14486fe89" providerId="LiveId" clId="{860BF57F-B95F-489E-8683-8966EBE51C5A}" dt="2023-05-05T18:34:44.355" v="55"/>
          <ac:picMkLst>
            <pc:docMk/>
            <pc:sldMk cId="2959617880" sldId="505"/>
            <ac:picMk id="4" creationId="{6FB55247-417F-C394-2AA5-A6B8181DE9CF}"/>
          </ac:picMkLst>
        </pc:picChg>
      </pc:sldChg>
      <pc:sldChg chg="delSp mod setBg">
        <pc:chgData name="Laura Oathout" userId="6ff55ba14486fe89" providerId="LiveId" clId="{860BF57F-B95F-489E-8683-8966EBE51C5A}" dt="2023-05-05T18:34:44.576" v="119"/>
        <pc:sldMkLst>
          <pc:docMk/>
          <pc:sldMk cId="316275965" sldId="506"/>
        </pc:sldMkLst>
        <pc:spChg chg="del">
          <ac:chgData name="Laura Oathout" userId="6ff55ba14486fe89" providerId="LiveId" clId="{860BF57F-B95F-489E-8683-8966EBE51C5A}" dt="2023-05-05T18:34:44.536" v="109"/>
          <ac:spMkLst>
            <pc:docMk/>
            <pc:sldMk cId="316275965" sldId="506"/>
            <ac:spMk id="5" creationId="{808E5E99-E4DE-09AB-AE36-BA825A450782}"/>
          </ac:spMkLst>
        </pc:spChg>
        <pc:picChg chg="del">
          <ac:chgData name="Laura Oathout" userId="6ff55ba14486fe89" providerId="LiveId" clId="{860BF57F-B95F-489E-8683-8966EBE51C5A}" dt="2023-05-05T18:34:44.535" v="107"/>
          <ac:picMkLst>
            <pc:docMk/>
            <pc:sldMk cId="316275965" sldId="506"/>
            <ac:picMk id="4" creationId="{714B9D3C-C3A3-FB5F-CE63-399E2586FE00}"/>
          </ac:picMkLst>
        </pc:picChg>
        <pc:picChg chg="del">
          <ac:chgData name="Laura Oathout" userId="6ff55ba14486fe89" providerId="LiveId" clId="{860BF57F-B95F-489E-8683-8966EBE51C5A}" dt="2023-05-05T18:34:44.538" v="111"/>
          <ac:picMkLst>
            <pc:docMk/>
            <pc:sldMk cId="316275965" sldId="506"/>
            <ac:picMk id="7" creationId="{DA3ACDE2-A1FE-2C5C-22DF-F7DECF17327A}"/>
          </ac:picMkLst>
        </pc:picChg>
        <pc:picChg chg="del">
          <ac:chgData name="Laura Oathout" userId="6ff55ba14486fe89" providerId="LiveId" clId="{860BF57F-B95F-489E-8683-8966EBE51C5A}" dt="2023-05-05T18:34:44.539" v="113"/>
          <ac:picMkLst>
            <pc:docMk/>
            <pc:sldMk cId="316275965" sldId="506"/>
            <ac:picMk id="8" creationId="{AB77A1B9-916B-977D-13DA-679E96CE6C4A}"/>
          </ac:picMkLst>
        </pc:picChg>
        <pc:picChg chg="del">
          <ac:chgData name="Laura Oathout" userId="6ff55ba14486fe89" providerId="LiveId" clId="{860BF57F-B95F-489E-8683-8966EBE51C5A}" dt="2023-05-05T18:34:44.541" v="115"/>
          <ac:picMkLst>
            <pc:docMk/>
            <pc:sldMk cId="316275965" sldId="506"/>
            <ac:picMk id="11" creationId="{D002DEB2-0812-CD60-976A-03E3330FA65C}"/>
          </ac:picMkLst>
        </pc:picChg>
        <pc:picChg chg="del">
          <ac:chgData name="Laura Oathout" userId="6ff55ba14486fe89" providerId="LiveId" clId="{860BF57F-B95F-489E-8683-8966EBE51C5A}" dt="2023-05-05T18:34:44.542" v="117"/>
          <ac:picMkLst>
            <pc:docMk/>
            <pc:sldMk cId="316275965" sldId="506"/>
            <ac:picMk id="12" creationId="{047DB1B9-6769-A53B-3D7A-BC20CC4A7556}"/>
          </ac:picMkLst>
        </pc:picChg>
      </pc:sldChg>
      <pc:sldChg chg="delSp mod setBg">
        <pc:chgData name="Laura Oathout" userId="6ff55ba14486fe89" providerId="LiveId" clId="{860BF57F-B95F-489E-8683-8966EBE51C5A}" dt="2023-05-05T18:34:44.607" v="133"/>
        <pc:sldMkLst>
          <pc:docMk/>
          <pc:sldMk cId="2316987662" sldId="507"/>
        </pc:sldMkLst>
        <pc:spChg chg="del">
          <ac:chgData name="Laura Oathout" userId="6ff55ba14486fe89" providerId="LiveId" clId="{860BF57F-B95F-489E-8683-8966EBE51C5A}" dt="2023-05-05T18:34:44.576" v="123"/>
          <ac:spMkLst>
            <pc:docMk/>
            <pc:sldMk cId="2316987662" sldId="507"/>
            <ac:spMk id="5" creationId="{808E5E99-E4DE-09AB-AE36-BA825A450782}"/>
          </ac:spMkLst>
        </pc:spChg>
        <pc:picChg chg="del">
          <ac:chgData name="Laura Oathout" userId="6ff55ba14486fe89" providerId="LiveId" clId="{860BF57F-B95F-489E-8683-8966EBE51C5A}" dt="2023-05-05T18:34:44.576" v="129"/>
          <ac:picMkLst>
            <pc:docMk/>
            <pc:sldMk cId="2316987662" sldId="507"/>
            <ac:picMk id="3" creationId="{1FA3E233-3FC7-A9F6-EBCB-E0188F04EFEC}"/>
          </ac:picMkLst>
        </pc:picChg>
        <pc:picChg chg="del">
          <ac:chgData name="Laura Oathout" userId="6ff55ba14486fe89" providerId="LiveId" clId="{860BF57F-B95F-489E-8683-8966EBE51C5A}" dt="2023-05-05T18:34:44.576" v="121"/>
          <ac:picMkLst>
            <pc:docMk/>
            <pc:sldMk cId="2316987662" sldId="507"/>
            <ac:picMk id="4" creationId="{714B9D3C-C3A3-FB5F-CE63-399E2586FE00}"/>
          </ac:picMkLst>
        </pc:picChg>
        <pc:picChg chg="del">
          <ac:chgData name="Laura Oathout" userId="6ff55ba14486fe89" providerId="LiveId" clId="{860BF57F-B95F-489E-8683-8966EBE51C5A}" dt="2023-05-05T18:34:44.591" v="131"/>
          <ac:picMkLst>
            <pc:docMk/>
            <pc:sldMk cId="2316987662" sldId="507"/>
            <ac:picMk id="6" creationId="{A4139D61-1DEE-78BD-9667-EE402C18165A}"/>
          </ac:picMkLst>
        </pc:picChg>
        <pc:picChg chg="del">
          <ac:chgData name="Laura Oathout" userId="6ff55ba14486fe89" providerId="LiveId" clId="{860BF57F-B95F-489E-8683-8966EBE51C5A}" dt="2023-05-05T18:34:44.576" v="125"/>
          <ac:picMkLst>
            <pc:docMk/>
            <pc:sldMk cId="2316987662" sldId="507"/>
            <ac:picMk id="8" creationId="{AB77A1B9-916B-977D-13DA-679E96CE6C4A}"/>
          </ac:picMkLst>
        </pc:picChg>
        <pc:picChg chg="del">
          <ac:chgData name="Laura Oathout" userId="6ff55ba14486fe89" providerId="LiveId" clId="{860BF57F-B95F-489E-8683-8966EBE51C5A}" dt="2023-05-05T18:34:44.576" v="127"/>
          <ac:picMkLst>
            <pc:docMk/>
            <pc:sldMk cId="2316987662" sldId="507"/>
            <ac:picMk id="11" creationId="{D002DEB2-0812-CD60-976A-03E3330FA65C}"/>
          </ac:picMkLst>
        </pc:picChg>
      </pc:sldChg>
      <pc:sldChg chg="delSp mod setBg">
        <pc:chgData name="Laura Oathout" userId="6ff55ba14486fe89" providerId="LiveId" clId="{860BF57F-B95F-489E-8683-8966EBE51C5A}" dt="2023-05-05T18:34:44.505" v="97"/>
        <pc:sldMkLst>
          <pc:docMk/>
          <pc:sldMk cId="756709858" sldId="508"/>
        </pc:sldMkLst>
        <pc:spChg chg="del">
          <ac:chgData name="Laura Oathout" userId="6ff55ba14486fe89" providerId="LiveId" clId="{860BF57F-B95F-489E-8683-8966EBE51C5A}" dt="2023-05-05T18:34:44.465" v="95"/>
          <ac:spMkLst>
            <pc:docMk/>
            <pc:sldMk cId="756709858" sldId="508"/>
            <ac:spMk id="2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465" v="93"/>
          <ac:spMkLst>
            <pc:docMk/>
            <pc:sldMk cId="756709858" sldId="508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465" v="89"/>
          <ac:spMkLst>
            <pc:docMk/>
            <pc:sldMk cId="756709858" sldId="508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465" v="87"/>
          <ac:picMkLst>
            <pc:docMk/>
            <pc:sldMk cId="756709858" sldId="508"/>
            <ac:picMk id="3" creationId="{4B05B4BE-336C-7316-DABD-0B43AB45DB93}"/>
          </ac:picMkLst>
        </pc:picChg>
        <pc:picChg chg="del">
          <ac:chgData name="Laura Oathout" userId="6ff55ba14486fe89" providerId="LiveId" clId="{860BF57F-B95F-489E-8683-8966EBE51C5A}" dt="2023-05-05T18:34:44.465" v="91"/>
          <ac:picMkLst>
            <pc:docMk/>
            <pc:sldMk cId="756709858" sldId="508"/>
            <ac:picMk id="4" creationId="{2687D545-9751-A135-51A6-36F62644C3FB}"/>
          </ac:picMkLst>
        </pc:picChg>
      </pc:sldChg>
      <pc:sldChg chg="delSp mod setBg">
        <pc:chgData name="Laura Oathout" userId="6ff55ba14486fe89" providerId="LiveId" clId="{860BF57F-B95F-489E-8683-8966EBE51C5A}" dt="2023-05-05T18:34:44.639" v="141"/>
        <pc:sldMkLst>
          <pc:docMk/>
          <pc:sldMk cId="1222124458" sldId="509"/>
        </pc:sldMkLst>
        <pc:spChg chg="del">
          <ac:chgData name="Laura Oathout" userId="6ff55ba14486fe89" providerId="LiveId" clId="{860BF57F-B95F-489E-8683-8966EBE51C5A}" dt="2023-05-05T18:34:44.607" v="139"/>
          <ac:spMkLst>
            <pc:docMk/>
            <pc:sldMk cId="1222124458" sldId="509"/>
            <ac:spMk id="5" creationId="{00000000-0000-0000-0000-000000000000}"/>
          </ac:spMkLst>
        </pc:spChg>
        <pc:spChg chg="del">
          <ac:chgData name="Laura Oathout" userId="6ff55ba14486fe89" providerId="LiveId" clId="{860BF57F-B95F-489E-8683-8966EBE51C5A}" dt="2023-05-05T18:34:44.607" v="137"/>
          <ac:spMkLst>
            <pc:docMk/>
            <pc:sldMk cId="1222124458" sldId="509"/>
            <ac:spMk id="6" creationId="{343AA642-4276-2864-B293-4DEC3D513866}"/>
          </ac:spMkLst>
        </pc:spChg>
        <pc:picChg chg="del">
          <ac:chgData name="Laura Oathout" userId="6ff55ba14486fe89" providerId="LiveId" clId="{860BF57F-B95F-489E-8683-8966EBE51C5A}" dt="2023-05-05T18:34:44.607" v="135"/>
          <ac:picMkLst>
            <pc:docMk/>
            <pc:sldMk cId="1222124458" sldId="509"/>
            <ac:picMk id="2" creationId="{34BDAC2F-1A10-82C4-832A-D6BE1ACBAF0F}"/>
          </ac:picMkLst>
        </pc:picChg>
      </pc:sldChg>
      <pc:sldChg chg="delSp mod setBg">
        <pc:chgData name="Laura Oathout" userId="6ff55ba14486fe89" providerId="LiveId" clId="{860BF57F-B95F-489E-8683-8966EBE51C5A}" dt="2023-05-05T18:34:44.670" v="145"/>
        <pc:sldMkLst>
          <pc:docMk/>
          <pc:sldMk cId="469940538" sldId="510"/>
        </pc:sldMkLst>
        <pc:picChg chg="del">
          <ac:chgData name="Laura Oathout" userId="6ff55ba14486fe89" providerId="LiveId" clId="{860BF57F-B95F-489E-8683-8966EBE51C5A}" dt="2023-05-05T18:34:44.639" v="143"/>
          <ac:picMkLst>
            <pc:docMk/>
            <pc:sldMk cId="469940538" sldId="510"/>
            <ac:picMk id="4" creationId="{30447245-0B96-0506-1F2E-33BD034E6230}"/>
          </ac:picMkLst>
        </pc:picChg>
      </pc:sldChg>
      <pc:sldChg chg="addSp delSp modSp mod setBg">
        <pc:chgData name="Laura Oathout" userId="6ff55ba14486fe89" providerId="LiveId" clId="{860BF57F-B95F-489E-8683-8966EBE51C5A}" dt="2023-05-05T18:34:44.781" v="205"/>
        <pc:sldMkLst>
          <pc:docMk/>
          <pc:sldMk cId="570963656" sldId="511"/>
        </pc:sldMkLst>
        <pc:spChg chg="del">
          <ac:chgData name="Laura Oathout" userId="6ff55ba14486fe89" providerId="LiveId" clId="{860BF57F-B95F-489E-8683-8966EBE51C5A}" dt="2023-05-05T18:34:44.693" v="153"/>
          <ac:spMkLst>
            <pc:docMk/>
            <pc:sldMk cId="570963656" sldId="511"/>
            <ac:spMk id="5" creationId="{F7651805-72AF-F536-0C02-C2D3B51E234F}"/>
          </ac:spMkLst>
        </pc:spChg>
        <pc:spChg chg="del">
          <ac:chgData name="Laura Oathout" userId="6ff55ba14486fe89" providerId="LiveId" clId="{860BF57F-B95F-489E-8683-8966EBE51C5A}" dt="2023-05-05T18:34:44.693" v="155"/>
          <ac:spMkLst>
            <pc:docMk/>
            <pc:sldMk cId="570963656" sldId="511"/>
            <ac:spMk id="6" creationId="{38265F20-26B0-0939-E25E-5D231FCD6BE2}"/>
          </ac:spMkLst>
        </pc:spChg>
        <pc:spChg chg="add del mod">
          <ac:chgData name="Laura Oathout" userId="6ff55ba14486fe89" providerId="LiveId" clId="{860BF57F-B95F-489E-8683-8966EBE51C5A}" dt="2023-05-05T18:34:44.753" v="203"/>
          <ac:spMkLst>
            <pc:docMk/>
            <pc:sldMk cId="570963656" sldId="511"/>
            <ac:spMk id="8" creationId="{A2E85621-022D-D078-D78B-E87A4926CF1F}"/>
          </ac:spMkLst>
        </pc:spChg>
        <pc:spChg chg="del">
          <ac:chgData name="Laura Oathout" userId="6ff55ba14486fe89" providerId="LiveId" clId="{860BF57F-B95F-489E-8683-8966EBE51C5A}" dt="2023-05-05T18:34:44.718" v="189"/>
          <ac:spMkLst>
            <pc:docMk/>
            <pc:sldMk cId="570963656" sldId="511"/>
            <ac:spMk id="28" creationId="{A8CF317B-956C-0003-5C54-12C87DA9E654}"/>
          </ac:spMkLst>
        </pc:spChg>
        <pc:spChg chg="del">
          <ac:chgData name="Laura Oathout" userId="6ff55ba14486fe89" providerId="LiveId" clId="{860BF57F-B95F-489E-8683-8966EBE51C5A}" dt="2023-05-05T18:34:44.720" v="193"/>
          <ac:spMkLst>
            <pc:docMk/>
            <pc:sldMk cId="570963656" sldId="511"/>
            <ac:spMk id="30" creationId="{0D258869-5AEA-7355-5F4A-CD5BFC152A26}"/>
          </ac:spMkLst>
        </pc:spChg>
        <pc:grpChg chg="del">
          <ac:chgData name="Laura Oathout" userId="6ff55ba14486fe89" providerId="LiveId" clId="{860BF57F-B95F-489E-8683-8966EBE51C5A}" dt="2023-05-05T18:34:44.715" v="185"/>
          <ac:grpSpMkLst>
            <pc:docMk/>
            <pc:sldMk cId="570963656" sldId="511"/>
            <ac:grpSpMk id="18" creationId="{0AC7E036-23C4-D983-0E83-96B55D93014C}"/>
          </ac:grpSpMkLst>
        </pc:grpChg>
        <pc:picChg chg="del">
          <ac:chgData name="Laura Oathout" userId="6ff55ba14486fe89" providerId="LiveId" clId="{860BF57F-B95F-489E-8683-8966EBE51C5A}" dt="2023-05-05T18:34:44.709" v="181"/>
          <ac:picMkLst>
            <pc:docMk/>
            <pc:sldMk cId="570963656" sldId="511"/>
            <ac:picMk id="3" creationId="{CED6FAA0-81E3-3A67-E1D2-508854642465}"/>
          </ac:picMkLst>
        </pc:picChg>
        <pc:picChg chg="del">
          <ac:chgData name="Laura Oathout" userId="6ff55ba14486fe89" providerId="LiveId" clId="{860BF57F-B95F-489E-8683-8966EBE51C5A}" dt="2023-05-05T18:34:44.670" v="149"/>
          <ac:picMkLst>
            <pc:docMk/>
            <pc:sldMk cId="570963656" sldId="511"/>
            <ac:picMk id="4" creationId="{F497A05F-4B6B-B697-4618-749A8165F0B4}"/>
          </ac:picMkLst>
        </pc:picChg>
        <pc:picChg chg="del">
          <ac:chgData name="Laura Oathout" userId="6ff55ba14486fe89" providerId="LiveId" clId="{860BF57F-B95F-489E-8683-8966EBE51C5A}" dt="2023-05-05T18:34:44.670" v="147"/>
          <ac:picMkLst>
            <pc:docMk/>
            <pc:sldMk cId="570963656" sldId="511"/>
            <ac:picMk id="7" creationId="{A85610DF-9A42-66DF-9D4C-DEFF3C986DBA}"/>
          </ac:picMkLst>
        </pc:picChg>
        <pc:picChg chg="del">
          <ac:chgData name="Laura Oathout" userId="6ff55ba14486fe89" providerId="LiveId" clId="{860BF57F-B95F-489E-8683-8966EBE51C5A}" dt="2023-05-05T18:34:44.693" v="151"/>
          <ac:picMkLst>
            <pc:docMk/>
            <pc:sldMk cId="570963656" sldId="511"/>
            <ac:picMk id="9" creationId="{9DEE35FF-DF36-07C5-DCD3-E104E7DE6CBB}"/>
          </ac:picMkLst>
        </pc:picChg>
        <pc:picChg chg="del">
          <ac:chgData name="Laura Oathout" userId="6ff55ba14486fe89" providerId="LiveId" clId="{860BF57F-B95F-489E-8683-8966EBE51C5A}" dt="2023-05-05T18:34:44.714" v="183"/>
          <ac:picMkLst>
            <pc:docMk/>
            <pc:sldMk cId="570963656" sldId="511"/>
            <ac:picMk id="10" creationId="{57A1A828-F206-19F5-97D0-9A0049EC0FC2}"/>
          </ac:picMkLst>
        </pc:picChg>
        <pc:picChg chg="del">
          <ac:chgData name="Laura Oathout" userId="6ff55ba14486fe89" providerId="LiveId" clId="{860BF57F-B95F-489E-8683-8966EBE51C5A}" dt="2023-05-05T18:34:44.693" v="157"/>
          <ac:picMkLst>
            <pc:docMk/>
            <pc:sldMk cId="570963656" sldId="511"/>
            <ac:picMk id="11" creationId="{D55F87CB-D86E-F867-E627-C93018880B43}"/>
          </ac:picMkLst>
        </pc:picChg>
        <pc:picChg chg="del">
          <ac:chgData name="Laura Oathout" userId="6ff55ba14486fe89" providerId="LiveId" clId="{860BF57F-B95F-489E-8683-8966EBE51C5A}" dt="2023-05-05T18:34:44.693" v="159"/>
          <ac:picMkLst>
            <pc:docMk/>
            <pc:sldMk cId="570963656" sldId="511"/>
            <ac:picMk id="15" creationId="{27CD2481-3171-5553-4E29-F71078447766}"/>
          </ac:picMkLst>
        </pc:picChg>
        <pc:picChg chg="del">
          <ac:chgData name="Laura Oathout" userId="6ff55ba14486fe89" providerId="LiveId" clId="{860BF57F-B95F-489E-8683-8966EBE51C5A}" dt="2023-05-05T18:34:44.693" v="161"/>
          <ac:picMkLst>
            <pc:docMk/>
            <pc:sldMk cId="570963656" sldId="511"/>
            <ac:picMk id="17" creationId="{4E527C24-F1C7-EB04-2AD0-4D65EF5267A0}"/>
          </ac:picMkLst>
        </pc:picChg>
        <pc:picChg chg="del">
          <ac:chgData name="Laura Oathout" userId="6ff55ba14486fe89" providerId="LiveId" clId="{860BF57F-B95F-489E-8683-8966EBE51C5A}" dt="2023-05-05T18:34:44.693" v="163"/>
          <ac:picMkLst>
            <pc:docMk/>
            <pc:sldMk cId="570963656" sldId="511"/>
            <ac:picMk id="19" creationId="{471A5FBA-188D-0B9C-2AAA-80C1EFAB67F7}"/>
          </ac:picMkLst>
        </pc:picChg>
        <pc:picChg chg="del">
          <ac:chgData name="Laura Oathout" userId="6ff55ba14486fe89" providerId="LiveId" clId="{860BF57F-B95F-489E-8683-8966EBE51C5A}" dt="2023-05-05T18:34:44.693" v="165"/>
          <ac:picMkLst>
            <pc:docMk/>
            <pc:sldMk cId="570963656" sldId="511"/>
            <ac:picMk id="21" creationId="{B47D5C5F-5D3B-7D0E-F007-496E22B82C6F}"/>
          </ac:picMkLst>
        </pc:picChg>
        <pc:picChg chg="del">
          <ac:chgData name="Laura Oathout" userId="6ff55ba14486fe89" providerId="LiveId" clId="{860BF57F-B95F-489E-8683-8966EBE51C5A}" dt="2023-05-05T18:34:44.715" v="187"/>
          <ac:picMkLst>
            <pc:docMk/>
            <pc:sldMk cId="570963656" sldId="511"/>
            <ac:picMk id="22" creationId="{DD8758D8-1DBC-1190-0502-8DB9C2D6CF1A}"/>
          </ac:picMkLst>
        </pc:picChg>
        <pc:picChg chg="del">
          <ac:chgData name="Laura Oathout" userId="6ff55ba14486fe89" providerId="LiveId" clId="{860BF57F-B95F-489E-8683-8966EBE51C5A}" dt="2023-05-05T18:34:44.693" v="167"/>
          <ac:picMkLst>
            <pc:docMk/>
            <pc:sldMk cId="570963656" sldId="511"/>
            <ac:picMk id="23" creationId="{033472F1-0AF8-5FD9-19BC-0A1445FFE535}"/>
          </ac:picMkLst>
        </pc:picChg>
        <pc:picChg chg="del">
          <ac:chgData name="Laura Oathout" userId="6ff55ba14486fe89" providerId="LiveId" clId="{860BF57F-B95F-489E-8683-8966EBE51C5A}" dt="2023-05-05T18:34:44.702" v="169"/>
          <ac:picMkLst>
            <pc:docMk/>
            <pc:sldMk cId="570963656" sldId="511"/>
            <ac:picMk id="25" creationId="{0130AD4A-D6C7-4579-E361-743398BF6F68}"/>
          </ac:picMkLst>
        </pc:picChg>
        <pc:picChg chg="del">
          <ac:chgData name="Laura Oathout" userId="6ff55ba14486fe89" providerId="LiveId" clId="{860BF57F-B95F-489E-8683-8966EBE51C5A}" dt="2023-05-05T18:34:44.719" v="191"/>
          <ac:picMkLst>
            <pc:docMk/>
            <pc:sldMk cId="570963656" sldId="511"/>
            <ac:picMk id="26" creationId="{940DFB68-16C6-CB92-136D-A6CFBB330F9B}"/>
          </ac:picMkLst>
        </pc:picChg>
        <pc:picChg chg="del">
          <ac:chgData name="Laura Oathout" userId="6ff55ba14486fe89" providerId="LiveId" clId="{860BF57F-B95F-489E-8683-8966EBE51C5A}" dt="2023-05-05T18:34:44.702" v="171"/>
          <ac:picMkLst>
            <pc:docMk/>
            <pc:sldMk cId="570963656" sldId="511"/>
            <ac:picMk id="27" creationId="{E27AE2C9-9295-ACEE-1894-DE0195D895D0}"/>
          </ac:picMkLst>
        </pc:picChg>
        <pc:picChg chg="del">
          <ac:chgData name="Laura Oathout" userId="6ff55ba14486fe89" providerId="LiveId" clId="{860BF57F-B95F-489E-8683-8966EBE51C5A}" dt="2023-05-05T18:34:44.702" v="173"/>
          <ac:picMkLst>
            <pc:docMk/>
            <pc:sldMk cId="570963656" sldId="511"/>
            <ac:picMk id="29" creationId="{A6D18F8E-1C8C-B196-6340-C731E071B1EC}"/>
          </ac:picMkLst>
        </pc:picChg>
        <pc:picChg chg="del">
          <ac:chgData name="Laura Oathout" userId="6ff55ba14486fe89" providerId="LiveId" clId="{860BF57F-B95F-489E-8683-8966EBE51C5A}" dt="2023-05-05T18:34:44.702" v="175"/>
          <ac:picMkLst>
            <pc:docMk/>
            <pc:sldMk cId="570963656" sldId="511"/>
            <ac:picMk id="31" creationId="{88F85A17-CDE3-6CB5-6F69-ECDC8FEE2D2B}"/>
          </ac:picMkLst>
        </pc:picChg>
        <pc:picChg chg="del">
          <ac:chgData name="Laura Oathout" userId="6ff55ba14486fe89" providerId="LiveId" clId="{860BF57F-B95F-489E-8683-8966EBE51C5A}" dt="2023-05-05T18:34:44.702" v="177"/>
          <ac:picMkLst>
            <pc:docMk/>
            <pc:sldMk cId="570963656" sldId="511"/>
            <ac:picMk id="33" creationId="{E104C6E2-19C9-4C6E-8ECA-1286B0D0BDE3}"/>
          </ac:picMkLst>
        </pc:picChg>
        <pc:picChg chg="del">
          <ac:chgData name="Laura Oathout" userId="6ff55ba14486fe89" providerId="LiveId" clId="{860BF57F-B95F-489E-8683-8966EBE51C5A}" dt="2023-05-05T18:34:44.709" v="179"/>
          <ac:picMkLst>
            <pc:docMk/>
            <pc:sldMk cId="570963656" sldId="511"/>
            <ac:picMk id="34" creationId="{F9D6CC3A-FEF3-47EC-F64C-1FF8FDCB15B8}"/>
          </ac:picMkLst>
        </pc:picChg>
        <pc:picChg chg="del">
          <ac:chgData name="Laura Oathout" userId="6ff55ba14486fe89" providerId="LiveId" clId="{860BF57F-B95F-489E-8683-8966EBE51C5A}" dt="2023-05-05T18:34:44.723" v="195"/>
          <ac:picMkLst>
            <pc:docMk/>
            <pc:sldMk cId="570963656" sldId="511"/>
            <ac:picMk id="35" creationId="{FF9AC720-37CF-7729-8BE6-E64AA37D947F}"/>
          </ac:picMkLst>
        </pc:picChg>
        <pc:picChg chg="del">
          <ac:chgData name="Laura Oathout" userId="6ff55ba14486fe89" providerId="LiveId" clId="{860BF57F-B95F-489E-8683-8966EBE51C5A}" dt="2023-05-05T18:34:44.723" v="197"/>
          <ac:picMkLst>
            <pc:docMk/>
            <pc:sldMk cId="570963656" sldId="511"/>
            <ac:picMk id="36" creationId="{2F1FA8E1-DE59-85D4-8F7D-4CFAFF33B59B}"/>
          </ac:picMkLst>
        </pc:picChg>
        <pc:picChg chg="del">
          <ac:chgData name="Laura Oathout" userId="6ff55ba14486fe89" providerId="LiveId" clId="{860BF57F-B95F-489E-8683-8966EBE51C5A}" dt="2023-05-05T18:34:44.723" v="199"/>
          <ac:picMkLst>
            <pc:docMk/>
            <pc:sldMk cId="570963656" sldId="511"/>
            <ac:picMk id="38" creationId="{181F5F5C-39CD-6200-76AB-D20E348DF8C1}"/>
          </ac:picMkLst>
        </pc:picChg>
        <pc:picChg chg="del">
          <ac:chgData name="Laura Oathout" userId="6ff55ba14486fe89" providerId="LiveId" clId="{860BF57F-B95F-489E-8683-8966EBE51C5A}" dt="2023-05-05T18:34:44.727" v="201"/>
          <ac:picMkLst>
            <pc:docMk/>
            <pc:sldMk cId="570963656" sldId="511"/>
            <ac:picMk id="39" creationId="{33C5F1DE-740A-6467-68FF-8AF0943CA6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1EC84-824C-EC4F-18F4-4C9A15F0E7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B6376C-463E-CAF1-E9A7-C59D639AA8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6FD93-8952-2147-F7A8-7CBFA4D14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5FE4F-832F-212A-049C-2932FD96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7AEE3-73BA-D5F4-08C2-A491DE11A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4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BD45A-AB94-19F3-0EE4-E0E52255E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19D564-861F-BAB1-2469-F27F0BAEAB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52E35-671F-B5F5-5F02-60ED954E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C3CBA-3603-AD7B-6D57-31B25591B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E2F02-66CC-AB6C-AF05-91DE73808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3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74FB33-FB8C-B1ED-E36E-2869C4EBBA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1E31C3-BA8B-126B-E917-CAD00A5C5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F328A-BC8F-7E7B-126B-190AFC6D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645E64-FB34-9094-5052-CEEC5BF94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17E98-51CE-3632-442F-E236C3DD0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142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C42E9-A482-9A40-A9C9-855EE8F7D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784CD-8B4D-F307-E508-44AFCEDF3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EEA82-3247-ADB0-EF35-EC9A96B96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F9628-6B78-5AD4-04BB-5D46083A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772ECF-AECB-5CC9-DB09-7AD9978F6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67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4EBB1-64AF-BE13-1E0C-2FDB645E9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B48D34-D171-C995-D896-6E7F97602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7E9F8-280E-1D8E-F096-8F77EFED0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BD07B-D3C9-4FEB-63EB-516BABAE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166D-E0D4-81DD-2D7D-EBF4B98E8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47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9F3F4-5BF7-4A5F-0F52-510E5BA67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AC1C6-B39A-37EA-6DDD-39D01E52D0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336D4C-DA60-740B-6D8A-BB2581CE0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569FE-4D59-DC73-4BCB-888BCF8F6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1C0EB-FA8C-8ED0-F95F-876EDD8BD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E551F-68FB-DBA5-9DB0-C0B95D162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061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C3436-DCA7-DAC6-979B-46ACF338C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984F4-8306-E60E-CD57-ED56323C6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D558B-096D-CD33-00DF-3923912F7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3CFEFA-AF8C-F59D-63D7-C32B5E061C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4DAB6-4BD6-A137-BC45-3D92436DF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94EEA3-2349-4AE9-25E2-BDEE7602B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2A7828-2EF4-BE58-8654-CCCF713D7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A11AF7-3780-3793-5070-BD5C916B6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02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0C23F-E9F6-3D8F-F8C0-CB391DF63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53E742-AD84-D35F-A492-E8044A62E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248759-5CCC-6AC9-9752-C0EAB81DB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7F87C9-0CB3-0913-E5BB-5EEC5E62F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07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040CD4-5F3B-9984-D16D-42A0750DF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391FAC-E867-61A9-97EC-BC2D8A6BA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7D72B3-8908-4077-1BAD-B92A6FEB9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066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E632-3094-116B-D4A2-758AFA123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A867F-E5E3-06C2-3283-3280F11AA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72CB34-5B43-12DE-EC5D-4A9C3A1ED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280F0-6E99-E469-3259-A1527C21A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2C991-786B-D309-6844-A7AFC5924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2D0C4-5B12-6C62-6F69-790BE4A8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48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F3BDC-2552-E1B9-18D7-D017AD72D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13B47B-D648-983B-FC10-30B5C0A89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276A4-1A5B-B2B2-27C0-CF5270C2D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24FF4A-8A21-E3EF-0629-450215E9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743B39-59F6-F7AB-7A8E-A5EBB2AF3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CB3D1B-2BC9-BCF0-E817-0B392ED1F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5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B68F59-6714-F623-BE93-4C8824312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0B120E-60B6-629B-33DB-E7491BFDE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E46F5-55A4-08A3-3004-8E363DBF99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2C075-30D5-42C2-9D7E-EB1129114F80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E70EA-3344-99B2-00CB-63658925C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77E47-9D1B-D330-3075-B9157BEDB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67C35-37F3-4CB8-9863-F747C93367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6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JP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13" Type="http://schemas.openxmlformats.org/officeDocument/2006/relationships/hyperlink" Target="https://www.teacherspayteachers.com/Store/Bricks-And-Border" TargetMode="External"/><Relationship Id="rId18" Type="http://schemas.openxmlformats.org/officeDocument/2006/relationships/image" Target="../media/image39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6.png"/><Relationship Id="rId17" Type="http://schemas.openxmlformats.org/officeDocument/2006/relationships/hyperlink" Target="https://www.teacherspayteachers.com/Store/A-Primary-Kind-Of-Life" TargetMode="External"/><Relationship Id="rId2" Type="http://schemas.openxmlformats.org/officeDocument/2006/relationships/tags" Target="../tags/tag11.xml"/><Relationship Id="rId16" Type="http://schemas.openxmlformats.org/officeDocument/2006/relationships/image" Target="../media/image38.png"/><Relationship Id="rId20" Type="http://schemas.openxmlformats.org/officeDocument/2006/relationships/image" Target="../media/image40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hyperlink" Target="https://www.teacherspayteachers.com/Store/Sarah-Pecorino-Illustration" TargetMode="External"/><Relationship Id="rId5" Type="http://schemas.openxmlformats.org/officeDocument/2006/relationships/tags" Target="../tags/tag14.xml"/><Relationship Id="rId15" Type="http://schemas.openxmlformats.org/officeDocument/2006/relationships/hyperlink" Target="https://www.teacherspayteachers.com/Store/Creating4-The-Classroom" TargetMode="External"/><Relationship Id="rId10" Type="http://schemas.openxmlformats.org/officeDocument/2006/relationships/image" Target="../media/image35.png"/><Relationship Id="rId19" Type="http://schemas.openxmlformats.org/officeDocument/2006/relationships/hyperlink" Target="https://www.teacherspayteachers.com/Store/Amy-Groesbeck" TargetMode="External"/><Relationship Id="rId4" Type="http://schemas.openxmlformats.org/officeDocument/2006/relationships/tags" Target="../tags/tag13.xml"/><Relationship Id="rId9" Type="http://schemas.openxmlformats.org/officeDocument/2006/relationships/hyperlink" Target="https://www.teacherspayteachers.com/Store/Educlips" TargetMode="External"/><Relationship Id="rId1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124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940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963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502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161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263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004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316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715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03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34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658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45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890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593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190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568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940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223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9557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9"/>
            <a:extLst>
              <a:ext uri="{FF2B5EF4-FFF2-40B4-BE49-F238E27FC236}">
                <a16:creationId xmlns:a16="http://schemas.microsoft.com/office/drawing/2014/main" id="{AAF6A447-3A3F-FE24-7BDC-65D3F47CD4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0" y="9001566"/>
            <a:ext cx="801977" cy="783590"/>
          </a:xfrm>
          <a:prstGeom prst="rect">
            <a:avLst/>
          </a:prstGeom>
        </p:spPr>
      </p:pic>
      <p:pic>
        <p:nvPicPr>
          <p:cNvPr id="8" name="Picture 7">
            <a:hlinkClick r:id="rId11"/>
            <a:extLst>
              <a:ext uri="{FF2B5EF4-FFF2-40B4-BE49-F238E27FC236}">
                <a16:creationId xmlns:a16="http://schemas.microsoft.com/office/drawing/2014/main" id="{88832EC7-C11D-DFA8-0D2C-F08531D6974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77" y="8994184"/>
            <a:ext cx="844168" cy="823662"/>
          </a:xfrm>
          <a:prstGeom prst="rect">
            <a:avLst/>
          </a:prstGeom>
        </p:spPr>
      </p:pic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7E98C355-3CBF-797A-982B-6833201C559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53" y="8995203"/>
            <a:ext cx="805638" cy="786067"/>
          </a:xfrm>
          <a:prstGeom prst="rect">
            <a:avLst/>
          </a:prstGeom>
        </p:spPr>
      </p:pic>
      <p:pic>
        <p:nvPicPr>
          <p:cNvPr id="14" name="Picture 13">
            <a:hlinkClick r:id="rId15"/>
            <a:extLst>
              <a:ext uri="{FF2B5EF4-FFF2-40B4-BE49-F238E27FC236}">
                <a16:creationId xmlns:a16="http://schemas.microsoft.com/office/drawing/2014/main" id="{D334ACA2-3696-5286-4197-3F740ABDDB6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898" y="8983419"/>
            <a:ext cx="805638" cy="785700"/>
          </a:xfrm>
          <a:prstGeom prst="rect">
            <a:avLst/>
          </a:prstGeom>
        </p:spPr>
      </p:pic>
      <p:pic>
        <p:nvPicPr>
          <p:cNvPr id="17" name="Picture 16">
            <a:hlinkClick r:id="rId17"/>
            <a:extLst>
              <a:ext uri="{FF2B5EF4-FFF2-40B4-BE49-F238E27FC236}">
                <a16:creationId xmlns:a16="http://schemas.microsoft.com/office/drawing/2014/main" id="{380AF5C7-0FC9-8073-05E8-800DCE0DF9E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95" y="9009031"/>
            <a:ext cx="796285" cy="823662"/>
          </a:xfrm>
          <a:prstGeom prst="rect">
            <a:avLst/>
          </a:prstGeom>
        </p:spPr>
      </p:pic>
      <p:pic>
        <p:nvPicPr>
          <p:cNvPr id="18" name="Picture 17">
            <a:hlinkClick r:id="rId19"/>
            <a:extLst>
              <a:ext uri="{FF2B5EF4-FFF2-40B4-BE49-F238E27FC236}">
                <a16:creationId xmlns:a16="http://schemas.microsoft.com/office/drawing/2014/main" id="{DE94AB20-7785-CF3F-ADED-B1851E6AF59A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514" y="9010499"/>
            <a:ext cx="804183" cy="78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7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9617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19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336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709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601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0C03376-8B13-47E8-AD28-2541779DD1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9653" y="1056639"/>
            <a:ext cx="7410027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Dear Caregivers,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On September 24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 2023, I will be teaching a very important lesson to our 4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grade girls. I will be teaching them all about puberty and the changes that happen in our bodies and brains during this exciting time. In a developmentally appropriate, interactive, (and fun!) way, our girls will learn about 7 things to expect during puberty: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get stinky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get oily skin and pimples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start their period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develop breasts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grow taller and gain weight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grow hair in new places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To have mood swings</a:t>
            </a: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Students will learn everything they need to know to take care of themselves, stay fresh and clean, and experience puberty with confidence! 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If you have any questions or suggestions for me, feel free to reach out any time! I’d love to chat with you!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Best,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 Oathout, M.Ed.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School Counselor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Fairview Elementary School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232-4232, ext. 302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 ----------------------------------------------------------------------------------------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Please sign and return the bottom half of this form to your child’s school counselor by September 20</a:t>
            </a:r>
            <a:r>
              <a:rPr lang="en-US" sz="15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 2023. 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YES, I give my child permission to attend the puberty for girls lesson.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NO, I do NOT give my child permission to attend the puberty for girls lesson.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Child’s Name: __________________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Caregiver Signature: __________________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75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0C03376-8B13-47E8-AD28-2541779DD1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2720" y="879405"/>
            <a:ext cx="7410027" cy="955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Estimados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Padres de Familia,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El 24 de septiembre de 2023 estaré enseñando una lección muy importante a nuestras niñas de 4° grado. Les enseñaré todo sobre la pubertad y los cambios que ocurren en nuestros cuerpos y cerebros durante este emocionante momento. De una manera interactiva, apropiada, y divertida, nuestras niñas aprenderán acerca de 7 cosas que pueden esperar durante la pubertad: </a:t>
            </a:r>
          </a:p>
          <a:p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Ponerse apestosa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Tener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 piel grasa con espinillas </a:t>
            </a: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Comenzar la regla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D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esarrollar los senos 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recer más alto y aumentar de peso </a:t>
            </a:r>
          </a:p>
          <a:p>
            <a:pPr marL="342900" indent="-342900">
              <a:buAutoNum type="arabicParenR"/>
            </a:pPr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C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recer el vello corporal</a:t>
            </a:r>
          </a:p>
          <a:p>
            <a:pPr marL="342900" indent="-342900">
              <a:buAutoNum type="arabicParenR"/>
            </a:pP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Tener cambios de humor</a:t>
            </a:r>
          </a:p>
          <a:p>
            <a:pPr marL="342900" indent="-342900">
              <a:buAutoNum type="arabicParenR"/>
            </a:pPr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¡Las estudiantes aprenderán todo lo que necesitan saber para cuidarse a sí mismas, mantenerse frescas y limpias, y experimentar la pubertad con confianza! </a:t>
            </a:r>
          </a:p>
          <a:p>
            <a:endParaRPr lang="es-ES" alt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Si tiene alguna pregunta o sugerencia para mí, ¡no dude en comunicarse en cualquier momento! ¡Me encantaría charlar con usted!</a:t>
            </a: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Sinceramente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,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 Oathout, M.Ed.</a:t>
            </a: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Consejera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Escolar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Fairview Elementary School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232-4232, ext. 302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        ----------------------------------------------------------------------------------------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s-ES" alt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Por favor, f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irme y devuelva la mitad inferior de este formulario a la consejera escolar de su hija antes del 20 de septiembre de 2023.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SÍ, doy permiso a mi hija para asistir a la lección de pubertad para niñas. </a:t>
            </a:r>
          </a:p>
          <a:p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____ 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NO, NO doy permiso a mi hija para asistir a la lección de pubertad para niñas.</a:t>
            </a: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Nombre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de la Ni</a:t>
            </a:r>
            <a:r>
              <a:rPr kumimoji="0" lang="es-ES" alt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ña</a:t>
            </a:r>
            <a:r>
              <a:rPr kumimoji="0" lang="es-ES" alt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LPapaTroll" panose="02000603000000000000" pitchFamily="2" charset="0"/>
                <a:ea typeface="APLPapaTroll" panose="02000603000000000000" pitchFamily="2" charset="0"/>
              </a:rPr>
              <a:t>: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__________________ </a:t>
            </a:r>
          </a:p>
          <a:p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Firma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 de </a:t>
            </a:r>
            <a:r>
              <a:rPr lang="en-US" sz="15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Usted</a:t>
            </a:r>
            <a:r>
              <a:rPr lang="en-US" sz="1500" dirty="0">
                <a:latin typeface="APLPapaTroll" panose="02000603000000000000" pitchFamily="2" charset="0"/>
                <a:ea typeface="APLPapaTroll" panose="02000603000000000000" pitchFamily="2" charset="0"/>
              </a:rPr>
              <a:t>: __________________</a:t>
            </a:r>
          </a:p>
          <a:p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9876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2988</TotalTime>
  <Words>514</Words>
  <Application>Microsoft Office PowerPoint</Application>
  <PresentationFormat>Custom</PresentationFormat>
  <Paragraphs>66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Calibri Light</vt:lpstr>
      <vt:lpstr>APLPapaTroll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2023-05-03T16:33:12Z</dcterms:created>
  <dcterms:modified xsi:type="dcterms:W3CDTF">2023-05-09T22:06:09Z</dcterms:modified>
</cp:coreProperties>
</file>